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7" r:id="rId1"/>
  </p:sldMasterIdLst>
  <p:notesMasterIdLst>
    <p:notesMasterId r:id="rId37"/>
  </p:notesMasterIdLst>
  <p:sldIdLst>
    <p:sldId id="256" r:id="rId2"/>
    <p:sldId id="257" r:id="rId3"/>
    <p:sldId id="324" r:id="rId4"/>
    <p:sldId id="259" r:id="rId5"/>
    <p:sldId id="287" r:id="rId6"/>
    <p:sldId id="339" r:id="rId7"/>
    <p:sldId id="340" r:id="rId8"/>
    <p:sldId id="341" r:id="rId9"/>
    <p:sldId id="342" r:id="rId10"/>
    <p:sldId id="343" r:id="rId11"/>
    <p:sldId id="325" r:id="rId12"/>
    <p:sldId id="344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45" r:id="rId22"/>
    <p:sldId id="354" r:id="rId23"/>
    <p:sldId id="355" r:id="rId24"/>
    <p:sldId id="337" r:id="rId25"/>
    <p:sldId id="320" r:id="rId26"/>
    <p:sldId id="356" r:id="rId27"/>
    <p:sldId id="304" r:id="rId28"/>
    <p:sldId id="303" r:id="rId29"/>
    <p:sldId id="358" r:id="rId30"/>
    <p:sldId id="359" r:id="rId31"/>
    <p:sldId id="360" r:id="rId32"/>
    <p:sldId id="318" r:id="rId33"/>
    <p:sldId id="319" r:id="rId34"/>
    <p:sldId id="305" r:id="rId35"/>
    <p:sldId id="306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C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1445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103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C4863B-B696-4D5C-9D91-8EEA21541FCF}">
      <dgm:prSet phldrT="[Текст]"/>
      <dgm:spPr/>
      <dgm:t>
        <a:bodyPr/>
        <a:lstStyle/>
        <a:p>
          <a:r>
            <a:rPr lang="uk-UA" i="1" noProof="0" dirty="0" smtClean="0"/>
            <a:t>1</a:t>
          </a:r>
        </a:p>
      </dgm:t>
    </dgm:pt>
    <dgm:pt modelId="{51D0A809-AD55-403E-BC10-09570CC803C8}" type="parTrans" cxnId="{76397DAE-FB32-4CE0-A22A-CB2431BE42FB}">
      <dgm:prSet/>
      <dgm:spPr/>
      <dgm:t>
        <a:bodyPr/>
        <a:lstStyle/>
        <a:p>
          <a:endParaRPr lang="uk-UA"/>
        </a:p>
      </dgm:t>
    </dgm:pt>
    <dgm:pt modelId="{5E8E6E69-E11E-4E4B-A9BA-3CE361695832}" type="sibTrans" cxnId="{76397DAE-FB32-4CE0-A22A-CB2431BE42FB}">
      <dgm:prSet/>
      <dgm:spPr/>
      <dgm:t>
        <a:bodyPr/>
        <a:lstStyle/>
        <a:p>
          <a:endParaRPr lang="uk-UA"/>
        </a:p>
      </dgm:t>
    </dgm:pt>
    <dgm:pt modelId="{E97CB8B7-6B21-4D6A-B13C-58A7B07A50AC}">
      <dgm:prSet phldrT="[Текст]"/>
      <dgm:spPr/>
      <dgm:t>
        <a:bodyPr/>
        <a:lstStyle/>
        <a:p>
          <a:r>
            <a:rPr lang="uk-UA" i="1" noProof="0" dirty="0" smtClean="0"/>
            <a:t>Які дії можна виконувати над об’єктами файлової системи</a:t>
          </a:r>
        </a:p>
      </dgm:t>
    </dgm:pt>
    <dgm:pt modelId="{BCA4E9B7-37AD-4632-AA1F-547BBC9AE823}" type="parTrans" cxnId="{75513DB2-7E1D-484C-BCD6-3FE4D6DAC9FC}">
      <dgm:prSet/>
      <dgm:spPr/>
      <dgm:t>
        <a:bodyPr/>
        <a:lstStyle/>
        <a:p>
          <a:endParaRPr lang="uk-UA"/>
        </a:p>
      </dgm:t>
    </dgm:pt>
    <dgm:pt modelId="{40E05EF6-5B05-4826-BDCF-D19A8C5676C3}" type="sibTrans" cxnId="{75513DB2-7E1D-484C-BCD6-3FE4D6DAC9FC}">
      <dgm:prSet/>
      <dgm:spPr/>
      <dgm:t>
        <a:bodyPr/>
        <a:lstStyle/>
        <a:p>
          <a:endParaRPr lang="uk-UA"/>
        </a:p>
      </dgm:t>
    </dgm:pt>
    <dgm:pt modelId="{34DD2C24-3930-4D22-97F7-9321D508D9DD}">
      <dgm:prSet phldrT="[Текст]"/>
      <dgm:spPr/>
      <dgm:t>
        <a:bodyPr/>
        <a:lstStyle/>
        <a:p>
          <a:r>
            <a:rPr lang="uk-UA" i="1" noProof="0" dirty="0" smtClean="0"/>
            <a:t>Які об’єкти можна створювати засобами операційної системи</a:t>
          </a:r>
        </a:p>
      </dgm:t>
    </dgm:pt>
    <dgm:pt modelId="{3FC8E3E8-A277-4EDD-AD86-5D18EEE78129}" type="parTrans" cxnId="{3F7FFE29-7868-4816-B14A-7CCD8053B256}">
      <dgm:prSet/>
      <dgm:spPr/>
      <dgm:t>
        <a:bodyPr/>
        <a:lstStyle/>
        <a:p>
          <a:endParaRPr lang="uk-UA"/>
        </a:p>
      </dgm:t>
    </dgm:pt>
    <dgm:pt modelId="{12570249-4471-476D-BA3B-155DE0FAAFDD}" type="sibTrans" cxnId="{3F7FFE29-7868-4816-B14A-7CCD8053B256}">
      <dgm:prSet/>
      <dgm:spPr/>
      <dgm:t>
        <a:bodyPr/>
        <a:lstStyle/>
        <a:p>
          <a:endParaRPr lang="uk-UA"/>
        </a:p>
      </dgm:t>
    </dgm:pt>
    <dgm:pt modelId="{359F4664-3D0E-4987-8290-7294DF45ECDC}">
      <dgm:prSet phldrT="[Текст]"/>
      <dgm:spPr/>
      <dgm:t>
        <a:bodyPr/>
        <a:lstStyle/>
        <a:p>
          <a:r>
            <a:rPr lang="uk-UA" i="1" noProof="0" dirty="0" smtClean="0"/>
            <a:t>Як можна копіювати та переміщувати файли і папки</a:t>
          </a:r>
          <a:endParaRPr lang="uk-UA" i="1" noProof="0" dirty="0" smtClean="0">
            <a:solidFill>
              <a:srgbClr val="FF0000"/>
            </a:solidFill>
          </a:endParaRPr>
        </a:p>
      </dgm:t>
    </dgm:pt>
    <dgm:pt modelId="{47332762-2411-4A6C-8B21-B1D9BD7496B6}" type="parTrans" cxnId="{FBB4C6D0-5C79-4429-863B-427D67B21249}">
      <dgm:prSet/>
      <dgm:spPr/>
      <dgm:t>
        <a:bodyPr/>
        <a:lstStyle/>
        <a:p>
          <a:endParaRPr lang="uk-UA"/>
        </a:p>
      </dgm:t>
    </dgm:pt>
    <dgm:pt modelId="{0199B79B-68AF-43EE-87BE-213130507830}" type="sibTrans" cxnId="{FBB4C6D0-5C79-4429-863B-427D67B21249}">
      <dgm:prSet/>
      <dgm:spPr/>
      <dgm:t>
        <a:bodyPr/>
        <a:lstStyle/>
        <a:p>
          <a:endParaRPr lang="uk-UA"/>
        </a:p>
      </dgm:t>
    </dgm:pt>
    <dgm:pt modelId="{0A33C9C7-9EAF-4A24-A03B-4341C7AA239C}">
      <dgm:prSet phldrT="[Текст]"/>
      <dgm:spPr/>
      <dgm:t>
        <a:bodyPr/>
        <a:lstStyle/>
        <a:p>
          <a:r>
            <a:rPr lang="uk-UA" i="1" noProof="0" dirty="0" smtClean="0"/>
            <a:t>Як перейменовувати файли і папки</a:t>
          </a:r>
          <a:endParaRPr lang="uk-UA" i="1" noProof="0" dirty="0" smtClean="0">
            <a:solidFill>
              <a:srgbClr val="C70000"/>
            </a:solidFill>
          </a:endParaRPr>
        </a:p>
      </dgm:t>
    </dgm:pt>
    <dgm:pt modelId="{061D6390-B813-4A71-81D0-66F76F2CAAF9}" type="parTrans" cxnId="{E2F0676B-112C-4959-875F-A3E360F5D9B2}">
      <dgm:prSet/>
      <dgm:spPr/>
      <dgm:t>
        <a:bodyPr/>
        <a:lstStyle/>
        <a:p>
          <a:endParaRPr lang="uk-UA"/>
        </a:p>
      </dgm:t>
    </dgm:pt>
    <dgm:pt modelId="{19CBB016-041B-4246-BC34-F8950E22086D}" type="sibTrans" cxnId="{E2F0676B-112C-4959-875F-A3E360F5D9B2}">
      <dgm:prSet/>
      <dgm:spPr/>
      <dgm:t>
        <a:bodyPr/>
        <a:lstStyle/>
        <a:p>
          <a:endParaRPr lang="uk-UA"/>
        </a:p>
      </dgm:t>
    </dgm:pt>
    <dgm:pt modelId="{279C58E4-5CB7-4457-94D3-D3AC20C0BB8B}">
      <dgm:prSet phldrT="[Текст]"/>
      <dgm:spPr/>
      <dgm:t>
        <a:bodyPr/>
        <a:lstStyle/>
        <a:p>
          <a:r>
            <a:rPr lang="uk-UA" i="1" noProof="0" dirty="0" smtClean="0"/>
            <a:t>2</a:t>
          </a:r>
        </a:p>
      </dgm:t>
    </dgm:pt>
    <dgm:pt modelId="{5FABCE09-CEC5-4A63-934A-1277CAFDAA28}" type="parTrans" cxnId="{40B7931E-87F1-4C25-B519-0470A145DE60}">
      <dgm:prSet/>
      <dgm:spPr/>
      <dgm:t>
        <a:bodyPr/>
        <a:lstStyle/>
        <a:p>
          <a:endParaRPr lang="uk-UA"/>
        </a:p>
      </dgm:t>
    </dgm:pt>
    <dgm:pt modelId="{EE3D6BD7-4EA4-40C2-979E-A059CA1E97D6}" type="sibTrans" cxnId="{40B7931E-87F1-4C25-B519-0470A145DE60}">
      <dgm:prSet/>
      <dgm:spPr/>
      <dgm:t>
        <a:bodyPr/>
        <a:lstStyle/>
        <a:p>
          <a:endParaRPr lang="uk-UA"/>
        </a:p>
      </dgm:t>
    </dgm:pt>
    <dgm:pt modelId="{36E8F26D-5174-479D-9CE7-87ED675FDF5F}">
      <dgm:prSet phldrT="[Текст]"/>
      <dgm:spPr/>
      <dgm:t>
        <a:bodyPr/>
        <a:lstStyle/>
        <a:p>
          <a:r>
            <a:rPr lang="uk-UA" i="1" noProof="0" dirty="0" smtClean="0"/>
            <a:t>3</a:t>
          </a:r>
        </a:p>
      </dgm:t>
    </dgm:pt>
    <dgm:pt modelId="{FB526904-BD14-4541-A115-7B0424521157}" type="parTrans" cxnId="{C102A1B0-1509-4555-8861-977FB9EC750A}">
      <dgm:prSet/>
      <dgm:spPr/>
      <dgm:t>
        <a:bodyPr/>
        <a:lstStyle/>
        <a:p>
          <a:endParaRPr lang="uk-UA"/>
        </a:p>
      </dgm:t>
    </dgm:pt>
    <dgm:pt modelId="{112EBFAC-A63F-488F-8DBF-573E98F99695}" type="sibTrans" cxnId="{C102A1B0-1509-4555-8861-977FB9EC750A}">
      <dgm:prSet/>
      <dgm:spPr/>
      <dgm:t>
        <a:bodyPr/>
        <a:lstStyle/>
        <a:p>
          <a:endParaRPr lang="uk-UA"/>
        </a:p>
      </dgm:t>
    </dgm:pt>
    <dgm:pt modelId="{426B83F6-9D66-4860-92A4-923183F69FCA}">
      <dgm:prSet phldrT="[Текст]"/>
      <dgm:spPr/>
      <dgm:t>
        <a:bodyPr/>
        <a:lstStyle/>
        <a:p>
          <a:r>
            <a:rPr lang="uk-UA" i="1" noProof="0" dirty="0" smtClean="0"/>
            <a:t>4</a:t>
          </a:r>
        </a:p>
      </dgm:t>
    </dgm:pt>
    <dgm:pt modelId="{9CABDA62-2990-4AC6-B110-7421D3237DA1}" type="parTrans" cxnId="{C400E9E7-5C00-4D25-B4A9-4F510728FAD9}">
      <dgm:prSet/>
      <dgm:spPr/>
      <dgm:t>
        <a:bodyPr/>
        <a:lstStyle/>
        <a:p>
          <a:endParaRPr lang="uk-UA"/>
        </a:p>
      </dgm:t>
    </dgm:pt>
    <dgm:pt modelId="{20E13B94-B6F9-432C-AFBE-1743F929B8C3}" type="sibTrans" cxnId="{C400E9E7-5C00-4D25-B4A9-4F510728FAD9}">
      <dgm:prSet/>
      <dgm:spPr/>
      <dgm:t>
        <a:bodyPr/>
        <a:lstStyle/>
        <a:p>
          <a:endParaRPr lang="uk-UA"/>
        </a:p>
      </dgm:t>
    </dgm:pt>
    <dgm:pt modelId="{697B6F09-009E-4B0A-A479-9CAAF94F7CFB}" type="pres">
      <dgm:prSet presAssocID="{AB83CA94-6AC1-4292-B754-958C29FDA0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CB0315-8956-467B-A42E-46540B47259E}" type="pres">
      <dgm:prSet presAssocID="{2DC4863B-B696-4D5C-9D91-8EEA21541FCF}" presName="composite" presStyleCnt="0"/>
      <dgm:spPr/>
    </dgm:pt>
    <dgm:pt modelId="{F9E0D40E-B23F-4470-AE21-9F49049CD574}" type="pres">
      <dgm:prSet presAssocID="{2DC4863B-B696-4D5C-9D91-8EEA21541FC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09F60B-3856-4E62-B0DD-50D9C8B44912}" type="pres">
      <dgm:prSet presAssocID="{2DC4863B-B696-4D5C-9D91-8EEA21541FC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85BC3-54F8-459B-9697-2FB928333F36}" type="pres">
      <dgm:prSet presAssocID="{5E8E6E69-E11E-4E4B-A9BA-3CE361695832}" presName="sp" presStyleCnt="0"/>
      <dgm:spPr/>
    </dgm:pt>
    <dgm:pt modelId="{2263895B-18B7-42DD-8E11-22818913E752}" type="pres">
      <dgm:prSet presAssocID="{279C58E4-5CB7-4457-94D3-D3AC20C0BB8B}" presName="composite" presStyleCnt="0"/>
      <dgm:spPr/>
    </dgm:pt>
    <dgm:pt modelId="{67A387EA-4076-4D60-BD11-39DAE63C6545}" type="pres">
      <dgm:prSet presAssocID="{279C58E4-5CB7-4457-94D3-D3AC20C0BB8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E9BDDB-0865-4052-B6B6-91A5D85198C8}" type="pres">
      <dgm:prSet presAssocID="{279C58E4-5CB7-4457-94D3-D3AC20C0BB8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76FB8B-2A38-4F46-A94C-4AAC9F6D116A}" type="pres">
      <dgm:prSet presAssocID="{EE3D6BD7-4EA4-40C2-979E-A059CA1E97D6}" presName="sp" presStyleCnt="0"/>
      <dgm:spPr/>
    </dgm:pt>
    <dgm:pt modelId="{74AA2E46-DEC0-45B0-9E52-B8BD4C86C850}" type="pres">
      <dgm:prSet presAssocID="{36E8F26D-5174-479D-9CE7-87ED675FDF5F}" presName="composite" presStyleCnt="0"/>
      <dgm:spPr/>
    </dgm:pt>
    <dgm:pt modelId="{56810B35-D866-4D6C-8AC0-722134F639DC}" type="pres">
      <dgm:prSet presAssocID="{36E8F26D-5174-479D-9CE7-87ED675FDF5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E38365-B891-4279-B40E-B2DA30EA26F6}" type="pres">
      <dgm:prSet presAssocID="{36E8F26D-5174-479D-9CE7-87ED675FDF5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B90D63-1926-4830-A650-4F6F2F17EC5B}" type="pres">
      <dgm:prSet presAssocID="{112EBFAC-A63F-488F-8DBF-573E98F99695}" presName="sp" presStyleCnt="0"/>
      <dgm:spPr/>
    </dgm:pt>
    <dgm:pt modelId="{B67D425E-0582-40DF-B081-229A65A9A56F}" type="pres">
      <dgm:prSet presAssocID="{426B83F6-9D66-4860-92A4-923183F69FCA}" presName="composite" presStyleCnt="0"/>
      <dgm:spPr/>
    </dgm:pt>
    <dgm:pt modelId="{567ED9E5-44F4-42B0-90E1-A4CA35794DEA}" type="pres">
      <dgm:prSet presAssocID="{426B83F6-9D66-4860-92A4-923183F69F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AA2F5F-4B49-4583-97BE-5004EC108F04}" type="pres">
      <dgm:prSet presAssocID="{426B83F6-9D66-4860-92A4-923183F69FC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F691F5-4F8B-40CB-9712-E1866C289254}" type="presOf" srcId="{E97CB8B7-6B21-4D6A-B13C-58A7B07A50AC}" destId="{9609F60B-3856-4E62-B0DD-50D9C8B44912}" srcOrd="0" destOrd="0" presId="urn:microsoft.com/office/officeart/2005/8/layout/chevron2"/>
    <dgm:cxn modelId="{2046F225-6A88-4370-936D-C40DEEC1606B}" type="presOf" srcId="{AB83CA94-6AC1-4292-B754-958C29FDA0A6}" destId="{697B6F09-009E-4B0A-A479-9CAAF94F7CFB}" srcOrd="0" destOrd="0" presId="urn:microsoft.com/office/officeart/2005/8/layout/chevron2"/>
    <dgm:cxn modelId="{04915F9B-8F06-4B63-95DF-8B2AB7570CB8}" type="presOf" srcId="{36E8F26D-5174-479D-9CE7-87ED675FDF5F}" destId="{56810B35-D866-4D6C-8AC0-722134F639DC}" srcOrd="0" destOrd="0" presId="urn:microsoft.com/office/officeart/2005/8/layout/chevron2"/>
    <dgm:cxn modelId="{A0383654-B7A3-4265-A19C-83BDD8D8F9B9}" type="presOf" srcId="{426B83F6-9D66-4860-92A4-923183F69FCA}" destId="{567ED9E5-44F4-42B0-90E1-A4CA35794DEA}" srcOrd="0" destOrd="0" presId="urn:microsoft.com/office/officeart/2005/8/layout/chevron2"/>
    <dgm:cxn modelId="{E2F0676B-112C-4959-875F-A3E360F5D9B2}" srcId="{426B83F6-9D66-4860-92A4-923183F69FCA}" destId="{0A33C9C7-9EAF-4A24-A03B-4341C7AA239C}" srcOrd="0" destOrd="0" parTransId="{061D6390-B813-4A71-81D0-66F76F2CAAF9}" sibTransId="{19CBB016-041B-4246-BC34-F8950E22086D}"/>
    <dgm:cxn modelId="{3F7FFE29-7868-4816-B14A-7CCD8053B256}" srcId="{279C58E4-5CB7-4457-94D3-D3AC20C0BB8B}" destId="{34DD2C24-3930-4D22-97F7-9321D508D9DD}" srcOrd="0" destOrd="0" parTransId="{3FC8E3E8-A277-4EDD-AD86-5D18EEE78129}" sibTransId="{12570249-4471-476D-BA3B-155DE0FAAFDD}"/>
    <dgm:cxn modelId="{FBB4C6D0-5C79-4429-863B-427D67B21249}" srcId="{36E8F26D-5174-479D-9CE7-87ED675FDF5F}" destId="{359F4664-3D0E-4987-8290-7294DF45ECDC}" srcOrd="0" destOrd="0" parTransId="{47332762-2411-4A6C-8B21-B1D9BD7496B6}" sibTransId="{0199B79B-68AF-43EE-87BE-213130507830}"/>
    <dgm:cxn modelId="{75513DB2-7E1D-484C-BCD6-3FE4D6DAC9FC}" srcId="{2DC4863B-B696-4D5C-9D91-8EEA21541FCF}" destId="{E97CB8B7-6B21-4D6A-B13C-58A7B07A50AC}" srcOrd="0" destOrd="0" parTransId="{BCA4E9B7-37AD-4632-AA1F-547BBC9AE823}" sibTransId="{40E05EF6-5B05-4826-BDCF-D19A8C5676C3}"/>
    <dgm:cxn modelId="{1C33919B-E0E9-4580-95D4-6CEC75E3E63A}" type="presOf" srcId="{34DD2C24-3930-4D22-97F7-9321D508D9DD}" destId="{D6E9BDDB-0865-4052-B6B6-91A5D85198C8}" srcOrd="0" destOrd="0" presId="urn:microsoft.com/office/officeart/2005/8/layout/chevron2"/>
    <dgm:cxn modelId="{88447271-FC52-46E4-A843-00A1852CE0D5}" type="presOf" srcId="{2DC4863B-B696-4D5C-9D91-8EEA21541FCF}" destId="{F9E0D40E-B23F-4470-AE21-9F49049CD574}" srcOrd="0" destOrd="0" presId="urn:microsoft.com/office/officeart/2005/8/layout/chevron2"/>
    <dgm:cxn modelId="{C102A1B0-1509-4555-8861-977FB9EC750A}" srcId="{AB83CA94-6AC1-4292-B754-958C29FDA0A6}" destId="{36E8F26D-5174-479D-9CE7-87ED675FDF5F}" srcOrd="2" destOrd="0" parTransId="{FB526904-BD14-4541-A115-7B0424521157}" sibTransId="{112EBFAC-A63F-488F-8DBF-573E98F99695}"/>
    <dgm:cxn modelId="{BBC838DA-8B07-4060-9B3B-F4911D7E6846}" type="presOf" srcId="{0A33C9C7-9EAF-4A24-A03B-4341C7AA239C}" destId="{5CAA2F5F-4B49-4583-97BE-5004EC108F04}" srcOrd="0" destOrd="0" presId="urn:microsoft.com/office/officeart/2005/8/layout/chevron2"/>
    <dgm:cxn modelId="{76397DAE-FB32-4CE0-A22A-CB2431BE42FB}" srcId="{AB83CA94-6AC1-4292-B754-958C29FDA0A6}" destId="{2DC4863B-B696-4D5C-9D91-8EEA21541FCF}" srcOrd="0" destOrd="0" parTransId="{51D0A809-AD55-403E-BC10-09570CC803C8}" sibTransId="{5E8E6E69-E11E-4E4B-A9BA-3CE361695832}"/>
    <dgm:cxn modelId="{AB90ABAB-0257-4AF5-8174-FE55158119E3}" type="presOf" srcId="{359F4664-3D0E-4987-8290-7294DF45ECDC}" destId="{52E38365-B891-4279-B40E-B2DA30EA26F6}" srcOrd="0" destOrd="0" presId="urn:microsoft.com/office/officeart/2005/8/layout/chevron2"/>
    <dgm:cxn modelId="{85033B85-2C1A-4532-BBCB-14D7222739FE}" type="presOf" srcId="{279C58E4-5CB7-4457-94D3-D3AC20C0BB8B}" destId="{67A387EA-4076-4D60-BD11-39DAE63C6545}" srcOrd="0" destOrd="0" presId="urn:microsoft.com/office/officeart/2005/8/layout/chevron2"/>
    <dgm:cxn modelId="{40B7931E-87F1-4C25-B519-0470A145DE60}" srcId="{AB83CA94-6AC1-4292-B754-958C29FDA0A6}" destId="{279C58E4-5CB7-4457-94D3-D3AC20C0BB8B}" srcOrd="1" destOrd="0" parTransId="{5FABCE09-CEC5-4A63-934A-1277CAFDAA28}" sibTransId="{EE3D6BD7-4EA4-40C2-979E-A059CA1E97D6}"/>
    <dgm:cxn modelId="{C400E9E7-5C00-4D25-B4A9-4F510728FAD9}" srcId="{AB83CA94-6AC1-4292-B754-958C29FDA0A6}" destId="{426B83F6-9D66-4860-92A4-923183F69FCA}" srcOrd="3" destOrd="0" parTransId="{9CABDA62-2990-4AC6-B110-7421D3237DA1}" sibTransId="{20E13B94-B6F9-432C-AFBE-1743F929B8C3}"/>
    <dgm:cxn modelId="{C3E3B91D-7797-4CEA-8E26-408BDD948D84}" type="presParOf" srcId="{697B6F09-009E-4B0A-A479-9CAAF94F7CFB}" destId="{E0CB0315-8956-467B-A42E-46540B47259E}" srcOrd="0" destOrd="0" presId="urn:microsoft.com/office/officeart/2005/8/layout/chevron2"/>
    <dgm:cxn modelId="{02E7F4FA-5FEA-4AAA-ADF0-27A3346765AE}" type="presParOf" srcId="{E0CB0315-8956-467B-A42E-46540B47259E}" destId="{F9E0D40E-B23F-4470-AE21-9F49049CD574}" srcOrd="0" destOrd="0" presId="urn:microsoft.com/office/officeart/2005/8/layout/chevron2"/>
    <dgm:cxn modelId="{E128FE65-02E3-4652-B597-49AE79850AC7}" type="presParOf" srcId="{E0CB0315-8956-467B-A42E-46540B47259E}" destId="{9609F60B-3856-4E62-B0DD-50D9C8B44912}" srcOrd="1" destOrd="0" presId="urn:microsoft.com/office/officeart/2005/8/layout/chevron2"/>
    <dgm:cxn modelId="{1117F35D-09CF-4321-B18E-52F53B695AFB}" type="presParOf" srcId="{697B6F09-009E-4B0A-A479-9CAAF94F7CFB}" destId="{B5C85BC3-54F8-459B-9697-2FB928333F36}" srcOrd="1" destOrd="0" presId="urn:microsoft.com/office/officeart/2005/8/layout/chevron2"/>
    <dgm:cxn modelId="{1558B99F-B07D-4766-B0E3-18CF711476E4}" type="presParOf" srcId="{697B6F09-009E-4B0A-A479-9CAAF94F7CFB}" destId="{2263895B-18B7-42DD-8E11-22818913E752}" srcOrd="2" destOrd="0" presId="urn:microsoft.com/office/officeart/2005/8/layout/chevron2"/>
    <dgm:cxn modelId="{EBCC107C-2759-40EC-859E-D31554FD1619}" type="presParOf" srcId="{2263895B-18B7-42DD-8E11-22818913E752}" destId="{67A387EA-4076-4D60-BD11-39DAE63C6545}" srcOrd="0" destOrd="0" presId="urn:microsoft.com/office/officeart/2005/8/layout/chevron2"/>
    <dgm:cxn modelId="{55154A33-8FB4-4AD7-BA1C-5E58622FE8BF}" type="presParOf" srcId="{2263895B-18B7-42DD-8E11-22818913E752}" destId="{D6E9BDDB-0865-4052-B6B6-91A5D85198C8}" srcOrd="1" destOrd="0" presId="urn:microsoft.com/office/officeart/2005/8/layout/chevron2"/>
    <dgm:cxn modelId="{6B9F0A69-15CF-4937-8F47-A8E10166D443}" type="presParOf" srcId="{697B6F09-009E-4B0A-A479-9CAAF94F7CFB}" destId="{1276FB8B-2A38-4F46-A94C-4AAC9F6D116A}" srcOrd="3" destOrd="0" presId="urn:microsoft.com/office/officeart/2005/8/layout/chevron2"/>
    <dgm:cxn modelId="{A5BAA7B1-B347-4699-B994-42A6CABA1A0D}" type="presParOf" srcId="{697B6F09-009E-4B0A-A479-9CAAF94F7CFB}" destId="{74AA2E46-DEC0-45B0-9E52-B8BD4C86C850}" srcOrd="4" destOrd="0" presId="urn:microsoft.com/office/officeart/2005/8/layout/chevron2"/>
    <dgm:cxn modelId="{5B3FC3A8-8D41-4D34-947D-36E967D48CA2}" type="presParOf" srcId="{74AA2E46-DEC0-45B0-9E52-B8BD4C86C850}" destId="{56810B35-D866-4D6C-8AC0-722134F639DC}" srcOrd="0" destOrd="0" presId="urn:microsoft.com/office/officeart/2005/8/layout/chevron2"/>
    <dgm:cxn modelId="{362737F6-40C5-48C9-90D1-4EEE85D50986}" type="presParOf" srcId="{74AA2E46-DEC0-45B0-9E52-B8BD4C86C850}" destId="{52E38365-B891-4279-B40E-B2DA30EA26F6}" srcOrd="1" destOrd="0" presId="urn:microsoft.com/office/officeart/2005/8/layout/chevron2"/>
    <dgm:cxn modelId="{74523447-BB09-45B9-B8D3-13E8F0FE781A}" type="presParOf" srcId="{697B6F09-009E-4B0A-A479-9CAAF94F7CFB}" destId="{D9B90D63-1926-4830-A650-4F6F2F17EC5B}" srcOrd="5" destOrd="0" presId="urn:microsoft.com/office/officeart/2005/8/layout/chevron2"/>
    <dgm:cxn modelId="{E98C0AB0-3576-4969-8D53-5C6DBCC02BB6}" type="presParOf" srcId="{697B6F09-009E-4B0A-A479-9CAAF94F7CFB}" destId="{B67D425E-0582-40DF-B081-229A65A9A56F}" srcOrd="6" destOrd="0" presId="urn:microsoft.com/office/officeart/2005/8/layout/chevron2"/>
    <dgm:cxn modelId="{5E160062-C428-4D78-B5D3-EE1AD9BA5563}" type="presParOf" srcId="{B67D425E-0582-40DF-B081-229A65A9A56F}" destId="{567ED9E5-44F4-42B0-90E1-A4CA35794DEA}" srcOrd="0" destOrd="0" presId="urn:microsoft.com/office/officeart/2005/8/layout/chevron2"/>
    <dgm:cxn modelId="{92B1AB00-B7FB-4E26-B6EA-12A7A1C53FFA}" type="presParOf" srcId="{B67D425E-0582-40DF-B081-229A65A9A56F}" destId="{5CAA2F5F-4B49-4583-97BE-5004EC108F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</a:t>
          </a:r>
          <a:r>
            <a:rPr lang="uk-UA" i="1" dirty="0" smtClean="0"/>
            <a:t>Майстра створення ярликів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2E5CAE-2CE0-4C68-A934-227155E3AA19}" type="presOf" srcId="{E1390B82-C8D0-42E9-9098-018DD3AC27E5}" destId="{3EB0F4F7-2C5D-46B6-8F1B-F30E82BFBE9E}" srcOrd="1" destOrd="0" presId="urn:microsoft.com/office/officeart/2005/8/layout/process3"/>
    <dgm:cxn modelId="{6033605F-77C0-41C3-A00B-74B990E918FC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E9B8CD39-D3F0-4695-9E76-80F3BDDC1E53}" type="presOf" srcId="{E1390B82-C8D0-42E9-9098-018DD3AC27E5}" destId="{1E408996-B028-4233-8D89-434031A6C2F2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BA6511B3-EC18-45D7-9A53-B86F0D8B77DD}" type="presOf" srcId="{30737C43-748A-4A92-86EF-FD4FA558B394}" destId="{C9F622A6-F3D6-4227-B107-4516309D93CC}" srcOrd="0" destOrd="0" presId="urn:microsoft.com/office/officeart/2005/8/layout/process3"/>
    <dgm:cxn modelId="{F5ABC69D-F796-4BB3-8FEE-14B35CC98D8A}" type="presParOf" srcId="{C9F622A6-F3D6-4227-B107-4516309D93CC}" destId="{80160755-7B6A-4D2F-986E-C9F2828383AE}" srcOrd="0" destOrd="0" presId="urn:microsoft.com/office/officeart/2005/8/layout/process3"/>
    <dgm:cxn modelId="{97154C24-2756-4BFD-925F-8F6822F1E835}" type="presParOf" srcId="{80160755-7B6A-4D2F-986E-C9F2828383AE}" destId="{1E408996-B028-4233-8D89-434031A6C2F2}" srcOrd="0" destOrd="0" presId="urn:microsoft.com/office/officeart/2005/8/layout/process3"/>
    <dgm:cxn modelId="{71E7A874-B177-4F16-8874-850C04AAC29F}" type="presParOf" srcId="{80160755-7B6A-4D2F-986E-C9F2828383AE}" destId="{3EB0F4F7-2C5D-46B6-8F1B-F30E82BFBE9E}" srcOrd="1" destOrd="0" presId="urn:microsoft.com/office/officeart/2005/8/layout/process3"/>
    <dgm:cxn modelId="{FE6DFB8D-44AC-403C-9521-27A271F577CE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використанням буфера обміну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E43096-F844-4E1F-923B-A2A9A81F1820}" type="presOf" srcId="{0348B824-7E8A-4506-8394-A94E6E31BA62}" destId="{94062489-BC42-42B0-8178-31922B56E575}" srcOrd="0" destOrd="0" presId="urn:microsoft.com/office/officeart/2005/8/layout/process3"/>
    <dgm:cxn modelId="{AAB9A3A1-2D79-40BF-A0F3-E1C38833ECD8}" type="presOf" srcId="{30737C43-748A-4A92-86EF-FD4FA558B394}" destId="{C9F622A6-F3D6-4227-B107-4516309D93CC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40D38D7D-3141-42C6-8587-11E177A3E917}" type="presOf" srcId="{E1390B82-C8D0-42E9-9098-018DD3AC27E5}" destId="{1E408996-B028-4233-8D89-434031A6C2F2}" srcOrd="0" destOrd="0" presId="urn:microsoft.com/office/officeart/2005/8/layout/process3"/>
    <dgm:cxn modelId="{F77C3F5E-D03F-4C48-A85D-98098CED1BA5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6E1D1CCB-C9E2-4BC2-B3E2-03C73C622B42}" type="presParOf" srcId="{C9F622A6-F3D6-4227-B107-4516309D93CC}" destId="{80160755-7B6A-4D2F-986E-C9F2828383AE}" srcOrd="0" destOrd="0" presId="urn:microsoft.com/office/officeart/2005/8/layout/process3"/>
    <dgm:cxn modelId="{DA994623-6716-4EBA-845E-0FCC5D11F43E}" type="presParOf" srcId="{80160755-7B6A-4D2F-986E-C9F2828383AE}" destId="{1E408996-B028-4233-8D89-434031A6C2F2}" srcOrd="0" destOrd="0" presId="urn:microsoft.com/office/officeart/2005/8/layout/process3"/>
    <dgm:cxn modelId="{EA03BB32-3C29-489B-8B68-AD8ED2B8600F}" type="presParOf" srcId="{80160755-7B6A-4D2F-986E-C9F2828383AE}" destId="{3EB0F4F7-2C5D-46B6-8F1B-F30E82BFBE9E}" srcOrd="1" destOrd="0" presId="urn:microsoft.com/office/officeart/2005/8/layout/process3"/>
    <dgm:cxn modelId="{422C8472-B937-4B91-A865-876ECC963C46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3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контекстного меню об’єкта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5A8E3B-60B1-4BF4-8E59-BB276B9CE741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D0439275-7CCC-438A-8D71-2C8C5701D95E}" type="presOf" srcId="{E1390B82-C8D0-42E9-9098-018DD3AC27E5}" destId="{3EB0F4F7-2C5D-46B6-8F1B-F30E82BFBE9E}" srcOrd="1" destOrd="0" presId="urn:microsoft.com/office/officeart/2005/8/layout/process3"/>
    <dgm:cxn modelId="{152BF508-0F8B-4B69-A678-0EAA35C6D4E8}" type="presOf" srcId="{30737C43-748A-4A92-86EF-FD4FA558B394}" destId="{C9F622A6-F3D6-4227-B107-4516309D93CC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46041703-F473-48D1-8466-EC3D7B60AE6D}" type="presOf" srcId="{E1390B82-C8D0-42E9-9098-018DD3AC27E5}" destId="{1E408996-B028-4233-8D89-434031A6C2F2}" srcOrd="0" destOrd="0" presId="urn:microsoft.com/office/officeart/2005/8/layout/process3"/>
    <dgm:cxn modelId="{5B7724FE-4E8E-40B8-A0E7-4CDA8495DE37}" type="presParOf" srcId="{C9F622A6-F3D6-4227-B107-4516309D93CC}" destId="{80160755-7B6A-4D2F-986E-C9F2828383AE}" srcOrd="0" destOrd="0" presId="urn:microsoft.com/office/officeart/2005/8/layout/process3"/>
    <dgm:cxn modelId="{F433F011-7308-4080-B72D-1CC4638E406B}" type="presParOf" srcId="{80160755-7B6A-4D2F-986E-C9F2828383AE}" destId="{1E408996-B028-4233-8D89-434031A6C2F2}" srcOrd="0" destOrd="0" presId="urn:microsoft.com/office/officeart/2005/8/layout/process3"/>
    <dgm:cxn modelId="{B04521AC-DDA2-4835-B35C-A01AA0525FA8}" type="presParOf" srcId="{80160755-7B6A-4D2F-986E-C9F2828383AE}" destId="{3EB0F4F7-2C5D-46B6-8F1B-F30E82BFBE9E}" srcOrd="1" destOrd="0" presId="urn:microsoft.com/office/officeart/2005/8/layout/process3"/>
    <dgm:cxn modelId="{26BB678F-9AD9-448D-8E22-9C958FE53BA4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буфера обміну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DBEA82-0D76-4B82-8248-19166F7F0304}" type="presOf" srcId="{E1390B82-C8D0-42E9-9098-018DD3AC27E5}" destId="{3EB0F4F7-2C5D-46B6-8F1B-F30E82BFBE9E}" srcOrd="1" destOrd="0" presId="urn:microsoft.com/office/officeart/2005/8/layout/process3"/>
    <dgm:cxn modelId="{07E27C97-BBD0-4932-9BAE-9AB0B77F015E}" type="presOf" srcId="{30737C43-748A-4A92-86EF-FD4FA558B394}" destId="{C9F622A6-F3D6-4227-B107-4516309D93CC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9A51092F-486F-4A0F-A9B8-BFEDFCD79FC1}" type="presOf" srcId="{E1390B82-C8D0-42E9-9098-018DD3AC27E5}" destId="{1E408996-B028-4233-8D89-434031A6C2F2}" srcOrd="0" destOrd="0" presId="urn:microsoft.com/office/officeart/2005/8/layout/process3"/>
    <dgm:cxn modelId="{2BB0E078-B683-4C3C-8184-CDDD619531ED}" type="presOf" srcId="{0348B824-7E8A-4506-8394-A94E6E31BA62}" destId="{94062489-BC42-42B0-8178-31922B56E575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CF282CBD-4641-4F4D-9DBB-AD83C9869A42}" type="presParOf" srcId="{C9F622A6-F3D6-4227-B107-4516309D93CC}" destId="{80160755-7B6A-4D2F-986E-C9F2828383AE}" srcOrd="0" destOrd="0" presId="urn:microsoft.com/office/officeart/2005/8/layout/process3"/>
    <dgm:cxn modelId="{11BC0BBA-70E0-4484-B402-3408282A1FB5}" type="presParOf" srcId="{80160755-7B6A-4D2F-986E-C9F2828383AE}" destId="{1E408996-B028-4233-8D89-434031A6C2F2}" srcOrd="0" destOrd="0" presId="urn:microsoft.com/office/officeart/2005/8/layout/process3"/>
    <dgm:cxn modelId="{BCEEF01F-0D70-4156-807E-9A27D67BB168}" type="presParOf" srcId="{80160755-7B6A-4D2F-986E-C9F2828383AE}" destId="{3EB0F4F7-2C5D-46B6-8F1B-F30E82BFBE9E}" srcOrd="1" destOrd="0" presId="urn:microsoft.com/office/officeart/2005/8/layout/process3"/>
    <dgm:cxn modelId="{EC5015D7-6368-4651-A741-BCA7B935A983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 перетягування мишею 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0B2899E-F0EC-4C9A-BF3F-EA376DAA04DC}" type="presOf" srcId="{30737C43-748A-4A92-86EF-FD4FA558B394}" destId="{C9F622A6-F3D6-4227-B107-4516309D93CC}" srcOrd="0" destOrd="0" presId="urn:microsoft.com/office/officeart/2005/8/layout/process3"/>
    <dgm:cxn modelId="{DFBFA016-D6C6-4022-8CAC-4EDB8E6F56E6}" type="presOf" srcId="{E1390B82-C8D0-42E9-9098-018DD3AC27E5}" destId="{1E408996-B028-4233-8D89-434031A6C2F2}" srcOrd="0" destOrd="0" presId="urn:microsoft.com/office/officeart/2005/8/layout/process3"/>
    <dgm:cxn modelId="{629933CA-AD09-4B58-A14C-1852473BDA60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3B6009CB-67D4-4F19-89F9-928AF4CD06A1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41127B3C-0785-4224-A5AB-16921A4710B3}" type="presParOf" srcId="{C9F622A6-F3D6-4227-B107-4516309D93CC}" destId="{80160755-7B6A-4D2F-986E-C9F2828383AE}" srcOrd="0" destOrd="0" presId="urn:microsoft.com/office/officeart/2005/8/layout/process3"/>
    <dgm:cxn modelId="{51C108B8-CC62-44A4-A254-847754614189}" type="presParOf" srcId="{80160755-7B6A-4D2F-986E-C9F2828383AE}" destId="{1E408996-B028-4233-8D89-434031A6C2F2}" srcOrd="0" destOrd="0" presId="urn:microsoft.com/office/officeart/2005/8/layout/process3"/>
    <dgm:cxn modelId="{97D21EAA-5015-46B5-94E5-553B1DF2DF47}" type="presParOf" srcId="{80160755-7B6A-4D2F-986E-C9F2828383AE}" destId="{3EB0F4F7-2C5D-46B6-8F1B-F30E82BFBE9E}" srcOrd="1" destOrd="0" presId="urn:microsoft.com/office/officeart/2005/8/layout/process3"/>
    <dgm:cxn modelId="{343F5FDE-0D5A-4B60-9172-FC452AE5C7F7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182388-488B-4A44-AE1B-F65C9079F1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0BF917-826C-4DA2-B3FD-D1CAEC70DABC}">
      <dgm:prSet phldrT="[Текст]"/>
      <dgm:spPr/>
      <dgm:t>
        <a:bodyPr/>
        <a:lstStyle/>
        <a:p>
          <a:r>
            <a:rPr lang="uk-UA" b="1" i="1" dirty="0" smtClean="0"/>
            <a:t>Копіювання та переміщення</a:t>
          </a:r>
          <a:endParaRPr lang="uk-UA" b="1" i="1" dirty="0"/>
        </a:p>
      </dgm:t>
    </dgm:pt>
    <dgm:pt modelId="{354E84C9-5DBE-470C-A64C-57B5F72801F5}" type="parTrans" cxnId="{150699A2-8D85-41A4-A145-598222F8DAA3}">
      <dgm:prSet/>
      <dgm:spPr/>
      <dgm:t>
        <a:bodyPr/>
        <a:lstStyle/>
        <a:p>
          <a:endParaRPr lang="uk-UA"/>
        </a:p>
      </dgm:t>
    </dgm:pt>
    <dgm:pt modelId="{6C71A3B4-3656-4FF9-ADEC-F6B68A47AFA6}" type="sibTrans" cxnId="{150699A2-8D85-41A4-A145-598222F8DAA3}">
      <dgm:prSet/>
      <dgm:spPr/>
      <dgm:t>
        <a:bodyPr/>
        <a:lstStyle/>
        <a:p>
          <a:endParaRPr lang="uk-UA"/>
        </a:p>
      </dgm:t>
    </dgm:pt>
    <dgm:pt modelId="{E44A6E74-95E6-465D-9C5A-F23783D4337E}">
      <dgm:prSet phldrT="[Текст]"/>
      <dgm:spPr/>
      <dgm:t>
        <a:bodyPr/>
        <a:lstStyle/>
        <a:p>
          <a:r>
            <a:rPr lang="uk-UA" b="1" i="1" dirty="0" smtClean="0"/>
            <a:t>Якщо папки джерела і приймача містяться на одному диску, то виконуватиметься переміщення об’єктів</a:t>
          </a:r>
          <a:endParaRPr lang="uk-UA" b="1" i="1" dirty="0"/>
        </a:p>
      </dgm:t>
    </dgm:pt>
    <dgm:pt modelId="{8C8D50E9-89C2-432C-8BB7-7C692C7946B2}" type="parTrans" cxnId="{3E830E6A-3A87-44BE-BABD-7BB7819C21E1}">
      <dgm:prSet/>
      <dgm:spPr/>
      <dgm:t>
        <a:bodyPr/>
        <a:lstStyle/>
        <a:p>
          <a:endParaRPr lang="uk-UA"/>
        </a:p>
      </dgm:t>
    </dgm:pt>
    <dgm:pt modelId="{38ADC21E-5B02-492F-A5B1-30F5B6C188AB}" type="sibTrans" cxnId="{3E830E6A-3A87-44BE-BABD-7BB7819C21E1}">
      <dgm:prSet/>
      <dgm:spPr/>
      <dgm:t>
        <a:bodyPr/>
        <a:lstStyle/>
        <a:p>
          <a:endParaRPr lang="uk-UA"/>
        </a:p>
      </dgm:t>
    </dgm:pt>
    <dgm:pt modelId="{862FD632-2731-43F5-8D64-9A45A9464A58}">
      <dgm:prSet phldrT="[Текст]"/>
      <dgm:spPr/>
      <dgm:t>
        <a:bodyPr/>
        <a:lstStyle/>
        <a:p>
          <a:r>
            <a:rPr lang="uk-UA" b="1" i="1" dirty="0" smtClean="0"/>
            <a:t>Якщо папки джерела і приймача містяться на різних дисках, виконуватиметься копіювання об’єктів</a:t>
          </a:r>
          <a:endParaRPr lang="uk-UA" b="1" i="1" dirty="0"/>
        </a:p>
      </dgm:t>
    </dgm:pt>
    <dgm:pt modelId="{7656500F-E856-4229-A934-4AD2AF7CE852}" type="parTrans" cxnId="{76F97E92-AD55-49A3-9558-614CA8EE777D}">
      <dgm:prSet/>
      <dgm:spPr/>
      <dgm:t>
        <a:bodyPr/>
        <a:lstStyle/>
        <a:p>
          <a:endParaRPr lang="uk-UA"/>
        </a:p>
      </dgm:t>
    </dgm:pt>
    <dgm:pt modelId="{A18C5502-5214-4ABB-9737-72B8C6FB41D0}" type="sibTrans" cxnId="{76F97E92-AD55-49A3-9558-614CA8EE777D}">
      <dgm:prSet/>
      <dgm:spPr/>
      <dgm:t>
        <a:bodyPr/>
        <a:lstStyle/>
        <a:p>
          <a:endParaRPr lang="uk-UA"/>
        </a:p>
      </dgm:t>
    </dgm:pt>
    <dgm:pt modelId="{904F7DA6-7305-4665-8732-ED96EFCE484A}" type="pres">
      <dgm:prSet presAssocID="{4B182388-488B-4A44-AE1B-F65C9079F1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90356D7-D2BA-4AB2-A3E2-2AD41CB635F5}" type="pres">
      <dgm:prSet presAssocID="{790BF917-826C-4DA2-B3FD-D1CAEC70DABC}" presName="hierRoot1" presStyleCnt="0"/>
      <dgm:spPr/>
    </dgm:pt>
    <dgm:pt modelId="{95480188-A20C-444C-94F1-DE5500709A01}" type="pres">
      <dgm:prSet presAssocID="{790BF917-826C-4DA2-B3FD-D1CAEC70DABC}" presName="composite" presStyleCnt="0"/>
      <dgm:spPr/>
    </dgm:pt>
    <dgm:pt modelId="{DE17480C-E3BD-4FB1-903D-70D61A8C8083}" type="pres">
      <dgm:prSet presAssocID="{790BF917-826C-4DA2-B3FD-D1CAEC70DABC}" presName="background" presStyleLbl="node0" presStyleIdx="0" presStyleCnt="1"/>
      <dgm:spPr/>
    </dgm:pt>
    <dgm:pt modelId="{E7D11D88-D323-405F-9632-403966FAF725}" type="pres">
      <dgm:prSet presAssocID="{790BF917-826C-4DA2-B3FD-D1CAEC70DABC}" presName="text" presStyleLbl="fgAcc0" presStyleIdx="0" presStyleCnt="1" custScaleX="130698" custLinFactNeighborX="-2339" custLinFactNeighborY="-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7B18DF-EE18-4F62-9196-EF6C845FFA62}" type="pres">
      <dgm:prSet presAssocID="{790BF917-826C-4DA2-B3FD-D1CAEC70DABC}" presName="hierChild2" presStyleCnt="0"/>
      <dgm:spPr/>
    </dgm:pt>
    <dgm:pt modelId="{EAB6895D-6601-4724-980C-37BCC47193FD}" type="pres">
      <dgm:prSet presAssocID="{8C8D50E9-89C2-432C-8BB7-7C692C7946B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F664E90-F773-425A-961E-8208EE71F116}" type="pres">
      <dgm:prSet presAssocID="{E44A6E74-95E6-465D-9C5A-F23783D4337E}" presName="hierRoot2" presStyleCnt="0"/>
      <dgm:spPr/>
    </dgm:pt>
    <dgm:pt modelId="{19CD3075-6F52-4215-96E4-7347131E97EF}" type="pres">
      <dgm:prSet presAssocID="{E44A6E74-95E6-465D-9C5A-F23783D4337E}" presName="composite2" presStyleCnt="0"/>
      <dgm:spPr/>
    </dgm:pt>
    <dgm:pt modelId="{34EC39D4-A871-4EC7-88D6-12462220286E}" type="pres">
      <dgm:prSet presAssocID="{E44A6E74-95E6-465D-9C5A-F23783D4337E}" presName="background2" presStyleLbl="node2" presStyleIdx="0" presStyleCnt="2"/>
      <dgm:spPr/>
    </dgm:pt>
    <dgm:pt modelId="{5D2C40B9-6F45-45C8-A6C5-B94B20D51944}" type="pres">
      <dgm:prSet presAssocID="{E44A6E74-95E6-465D-9C5A-F23783D4337E}" presName="text2" presStyleLbl="fgAcc2" presStyleIdx="0" presStyleCnt="2" custScaleX="1325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9195B-E832-42AB-AA73-D41F6C9C68FE}" type="pres">
      <dgm:prSet presAssocID="{E44A6E74-95E6-465D-9C5A-F23783D4337E}" presName="hierChild3" presStyleCnt="0"/>
      <dgm:spPr/>
    </dgm:pt>
    <dgm:pt modelId="{2A96E2E3-4B19-4F8A-AD97-B760DB1193C2}" type="pres">
      <dgm:prSet presAssocID="{7656500F-E856-4229-A934-4AD2AF7CE852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E95A2FE-90A4-4DC1-ADDC-C8E5BD76EFD2}" type="pres">
      <dgm:prSet presAssocID="{862FD632-2731-43F5-8D64-9A45A9464A58}" presName="hierRoot2" presStyleCnt="0"/>
      <dgm:spPr/>
    </dgm:pt>
    <dgm:pt modelId="{BE1D18BE-D945-43FF-8C86-30CA8A9C66BD}" type="pres">
      <dgm:prSet presAssocID="{862FD632-2731-43F5-8D64-9A45A9464A58}" presName="composite2" presStyleCnt="0"/>
      <dgm:spPr/>
    </dgm:pt>
    <dgm:pt modelId="{F80B5C6E-9A5E-4958-9C8E-68AB2FA8FFB5}" type="pres">
      <dgm:prSet presAssocID="{862FD632-2731-43F5-8D64-9A45A9464A58}" presName="background2" presStyleLbl="node2" presStyleIdx="1" presStyleCnt="2"/>
      <dgm:spPr/>
    </dgm:pt>
    <dgm:pt modelId="{EA3CE668-6BB9-432D-AB46-A6702EB7BED3}" type="pres">
      <dgm:prSet presAssocID="{862FD632-2731-43F5-8D64-9A45A9464A58}" presName="text2" presStyleLbl="fgAcc2" presStyleIdx="1" presStyleCnt="2" custScaleX="1325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43BB05-FF05-428B-AF22-0C6F62C53139}" type="pres">
      <dgm:prSet presAssocID="{862FD632-2731-43F5-8D64-9A45A9464A58}" presName="hierChild3" presStyleCnt="0"/>
      <dgm:spPr/>
    </dgm:pt>
  </dgm:ptLst>
  <dgm:cxnLst>
    <dgm:cxn modelId="{150699A2-8D85-41A4-A145-598222F8DAA3}" srcId="{4B182388-488B-4A44-AE1B-F65C9079F176}" destId="{790BF917-826C-4DA2-B3FD-D1CAEC70DABC}" srcOrd="0" destOrd="0" parTransId="{354E84C9-5DBE-470C-A64C-57B5F72801F5}" sibTransId="{6C71A3B4-3656-4FF9-ADEC-F6B68A47AFA6}"/>
    <dgm:cxn modelId="{5EB2ACDA-AD04-490E-961E-679501281445}" type="presOf" srcId="{7656500F-E856-4229-A934-4AD2AF7CE852}" destId="{2A96E2E3-4B19-4F8A-AD97-B760DB1193C2}" srcOrd="0" destOrd="0" presId="urn:microsoft.com/office/officeart/2005/8/layout/hierarchy1"/>
    <dgm:cxn modelId="{4F3BC680-F151-4C17-A2D7-481B73884862}" type="presOf" srcId="{862FD632-2731-43F5-8D64-9A45A9464A58}" destId="{EA3CE668-6BB9-432D-AB46-A6702EB7BED3}" srcOrd="0" destOrd="0" presId="urn:microsoft.com/office/officeart/2005/8/layout/hierarchy1"/>
    <dgm:cxn modelId="{70E4B8C2-1F36-435A-AB32-71D5F07B53D0}" type="presOf" srcId="{4B182388-488B-4A44-AE1B-F65C9079F176}" destId="{904F7DA6-7305-4665-8732-ED96EFCE484A}" srcOrd="0" destOrd="0" presId="urn:microsoft.com/office/officeart/2005/8/layout/hierarchy1"/>
    <dgm:cxn modelId="{AC5F512A-1908-44E1-A08D-A891522C8ACA}" type="presOf" srcId="{E44A6E74-95E6-465D-9C5A-F23783D4337E}" destId="{5D2C40B9-6F45-45C8-A6C5-B94B20D51944}" srcOrd="0" destOrd="0" presId="urn:microsoft.com/office/officeart/2005/8/layout/hierarchy1"/>
    <dgm:cxn modelId="{76F97E92-AD55-49A3-9558-614CA8EE777D}" srcId="{790BF917-826C-4DA2-B3FD-D1CAEC70DABC}" destId="{862FD632-2731-43F5-8D64-9A45A9464A58}" srcOrd="1" destOrd="0" parTransId="{7656500F-E856-4229-A934-4AD2AF7CE852}" sibTransId="{A18C5502-5214-4ABB-9737-72B8C6FB41D0}"/>
    <dgm:cxn modelId="{3E830E6A-3A87-44BE-BABD-7BB7819C21E1}" srcId="{790BF917-826C-4DA2-B3FD-D1CAEC70DABC}" destId="{E44A6E74-95E6-465D-9C5A-F23783D4337E}" srcOrd="0" destOrd="0" parTransId="{8C8D50E9-89C2-432C-8BB7-7C692C7946B2}" sibTransId="{38ADC21E-5B02-492F-A5B1-30F5B6C188AB}"/>
    <dgm:cxn modelId="{B4016046-E0E5-42F9-B2EB-C344EE9AD7C0}" type="presOf" srcId="{790BF917-826C-4DA2-B3FD-D1CAEC70DABC}" destId="{E7D11D88-D323-405F-9632-403966FAF725}" srcOrd="0" destOrd="0" presId="urn:microsoft.com/office/officeart/2005/8/layout/hierarchy1"/>
    <dgm:cxn modelId="{C7B682E4-FB9E-4C6C-B2BC-535DC8341A30}" type="presOf" srcId="{8C8D50E9-89C2-432C-8BB7-7C692C7946B2}" destId="{EAB6895D-6601-4724-980C-37BCC47193FD}" srcOrd="0" destOrd="0" presId="urn:microsoft.com/office/officeart/2005/8/layout/hierarchy1"/>
    <dgm:cxn modelId="{D423712A-BF15-4201-ACEA-923CEED4A519}" type="presParOf" srcId="{904F7DA6-7305-4665-8732-ED96EFCE484A}" destId="{590356D7-D2BA-4AB2-A3E2-2AD41CB635F5}" srcOrd="0" destOrd="0" presId="urn:microsoft.com/office/officeart/2005/8/layout/hierarchy1"/>
    <dgm:cxn modelId="{21D491E4-D51A-4F1D-89FD-60FFD44D3465}" type="presParOf" srcId="{590356D7-D2BA-4AB2-A3E2-2AD41CB635F5}" destId="{95480188-A20C-444C-94F1-DE5500709A01}" srcOrd="0" destOrd="0" presId="urn:microsoft.com/office/officeart/2005/8/layout/hierarchy1"/>
    <dgm:cxn modelId="{8B96942B-84A9-4E13-BDFE-39295D111EB3}" type="presParOf" srcId="{95480188-A20C-444C-94F1-DE5500709A01}" destId="{DE17480C-E3BD-4FB1-903D-70D61A8C8083}" srcOrd="0" destOrd="0" presId="urn:microsoft.com/office/officeart/2005/8/layout/hierarchy1"/>
    <dgm:cxn modelId="{D1FF18D9-D54F-4CE3-AA3A-806CBDC20131}" type="presParOf" srcId="{95480188-A20C-444C-94F1-DE5500709A01}" destId="{E7D11D88-D323-405F-9632-403966FAF725}" srcOrd="1" destOrd="0" presId="urn:microsoft.com/office/officeart/2005/8/layout/hierarchy1"/>
    <dgm:cxn modelId="{39A0EAC4-1B62-4872-A839-A0F5FC8F3F65}" type="presParOf" srcId="{590356D7-D2BA-4AB2-A3E2-2AD41CB635F5}" destId="{BE7B18DF-EE18-4F62-9196-EF6C845FFA62}" srcOrd="1" destOrd="0" presId="urn:microsoft.com/office/officeart/2005/8/layout/hierarchy1"/>
    <dgm:cxn modelId="{C97525CC-9BC1-44E5-81C8-CEBD488AB770}" type="presParOf" srcId="{BE7B18DF-EE18-4F62-9196-EF6C845FFA62}" destId="{EAB6895D-6601-4724-980C-37BCC47193FD}" srcOrd="0" destOrd="0" presId="urn:microsoft.com/office/officeart/2005/8/layout/hierarchy1"/>
    <dgm:cxn modelId="{3A5018D3-0D0F-44C2-B019-B634EB401728}" type="presParOf" srcId="{BE7B18DF-EE18-4F62-9196-EF6C845FFA62}" destId="{CF664E90-F773-425A-961E-8208EE71F116}" srcOrd="1" destOrd="0" presId="urn:microsoft.com/office/officeart/2005/8/layout/hierarchy1"/>
    <dgm:cxn modelId="{E7AAE8F2-F87C-481D-9314-02D2E2FEC164}" type="presParOf" srcId="{CF664E90-F773-425A-961E-8208EE71F116}" destId="{19CD3075-6F52-4215-96E4-7347131E97EF}" srcOrd="0" destOrd="0" presId="urn:microsoft.com/office/officeart/2005/8/layout/hierarchy1"/>
    <dgm:cxn modelId="{EBA6871D-4EB6-4313-8DE8-3AF25B98091A}" type="presParOf" srcId="{19CD3075-6F52-4215-96E4-7347131E97EF}" destId="{34EC39D4-A871-4EC7-88D6-12462220286E}" srcOrd="0" destOrd="0" presId="urn:microsoft.com/office/officeart/2005/8/layout/hierarchy1"/>
    <dgm:cxn modelId="{63BE2C28-E4A1-463B-B43F-28BD4B012FA3}" type="presParOf" srcId="{19CD3075-6F52-4215-96E4-7347131E97EF}" destId="{5D2C40B9-6F45-45C8-A6C5-B94B20D51944}" srcOrd="1" destOrd="0" presId="urn:microsoft.com/office/officeart/2005/8/layout/hierarchy1"/>
    <dgm:cxn modelId="{4F31C67B-7DFC-4279-AB53-200C2245D4CA}" type="presParOf" srcId="{CF664E90-F773-425A-961E-8208EE71F116}" destId="{C079195B-E832-42AB-AA73-D41F6C9C68FE}" srcOrd="1" destOrd="0" presId="urn:microsoft.com/office/officeart/2005/8/layout/hierarchy1"/>
    <dgm:cxn modelId="{1A2F8287-55BC-40C4-B94F-D7C66FF9C677}" type="presParOf" srcId="{BE7B18DF-EE18-4F62-9196-EF6C845FFA62}" destId="{2A96E2E3-4B19-4F8A-AD97-B760DB1193C2}" srcOrd="2" destOrd="0" presId="urn:microsoft.com/office/officeart/2005/8/layout/hierarchy1"/>
    <dgm:cxn modelId="{94387355-41BE-4F93-A5AD-02496025B6D3}" type="presParOf" srcId="{BE7B18DF-EE18-4F62-9196-EF6C845FFA62}" destId="{EE95A2FE-90A4-4DC1-ADDC-C8E5BD76EFD2}" srcOrd="3" destOrd="0" presId="urn:microsoft.com/office/officeart/2005/8/layout/hierarchy1"/>
    <dgm:cxn modelId="{B1CC44F0-15E7-41B0-B8D5-AC4F461797F1}" type="presParOf" srcId="{EE95A2FE-90A4-4DC1-ADDC-C8E5BD76EFD2}" destId="{BE1D18BE-D945-43FF-8C86-30CA8A9C66BD}" srcOrd="0" destOrd="0" presId="urn:microsoft.com/office/officeart/2005/8/layout/hierarchy1"/>
    <dgm:cxn modelId="{D4CADB4F-9AFB-4F48-B7B3-0EBEFADAD5DB}" type="presParOf" srcId="{BE1D18BE-D945-43FF-8C86-30CA8A9C66BD}" destId="{F80B5C6E-9A5E-4958-9C8E-68AB2FA8FFB5}" srcOrd="0" destOrd="0" presId="urn:microsoft.com/office/officeart/2005/8/layout/hierarchy1"/>
    <dgm:cxn modelId="{5A9BA28E-66E4-4878-9F81-828EDDA0E9E1}" type="presParOf" srcId="{BE1D18BE-D945-43FF-8C86-30CA8A9C66BD}" destId="{EA3CE668-6BB9-432D-AB46-A6702EB7BED3}" srcOrd="1" destOrd="0" presId="urn:microsoft.com/office/officeart/2005/8/layout/hierarchy1"/>
    <dgm:cxn modelId="{A177132A-71A8-469B-9815-3AD8499035CB}" type="presParOf" srcId="{EE95A2FE-90A4-4DC1-ADDC-C8E5BD76EFD2}" destId="{7A43BB05-FF05-428B-AF22-0C6F62C531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182388-488B-4A44-AE1B-F65C9079F1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0BF917-826C-4DA2-B3FD-D1CAEC70DABC}">
      <dgm:prSet phldrT="[Текст]" custT="1"/>
      <dgm:spPr/>
      <dgm:t>
        <a:bodyPr/>
        <a:lstStyle/>
        <a:p>
          <a:r>
            <a:rPr lang="uk-UA" sz="1800" b="1" i="1" dirty="0" smtClean="0"/>
            <a:t>Крім того, незалежно від розміщення папок джерела і приймача, при перетягуванні </a:t>
          </a:r>
          <a:r>
            <a:rPr lang="uk-UA" sz="1800" b="1" i="1" dirty="0" err="1" smtClean="0"/>
            <a:t>файла</a:t>
          </a:r>
          <a:r>
            <a:rPr lang="uk-UA" sz="1800" b="1" i="1" dirty="0" smtClean="0"/>
            <a:t> за допомогою лівої кнопки миші завжди виконуватиметься:</a:t>
          </a:r>
          <a:endParaRPr lang="uk-UA" sz="1800" b="1" i="1" dirty="0"/>
        </a:p>
      </dgm:t>
    </dgm:pt>
    <dgm:pt modelId="{354E84C9-5DBE-470C-A64C-57B5F72801F5}" type="parTrans" cxnId="{150699A2-8D85-41A4-A145-598222F8DAA3}">
      <dgm:prSet/>
      <dgm:spPr/>
      <dgm:t>
        <a:bodyPr/>
        <a:lstStyle/>
        <a:p>
          <a:endParaRPr lang="uk-UA" sz="2000"/>
        </a:p>
      </dgm:t>
    </dgm:pt>
    <dgm:pt modelId="{6C71A3B4-3656-4FF9-ADEC-F6B68A47AFA6}" type="sibTrans" cxnId="{150699A2-8D85-41A4-A145-598222F8DAA3}">
      <dgm:prSet/>
      <dgm:spPr/>
      <dgm:t>
        <a:bodyPr/>
        <a:lstStyle/>
        <a:p>
          <a:endParaRPr lang="uk-UA" sz="2000"/>
        </a:p>
      </dgm:t>
    </dgm:pt>
    <dgm:pt modelId="{E44A6E74-95E6-465D-9C5A-F23783D4337E}">
      <dgm:prSet phldrT="[Текст]" custT="1"/>
      <dgm:spPr/>
      <dgm:t>
        <a:bodyPr/>
        <a:lstStyle/>
        <a:p>
          <a:r>
            <a:rPr lang="uk-UA" sz="1800" b="1" i="1" dirty="0" smtClean="0"/>
            <a:t>Копіювання об'єктів — при </a:t>
          </a:r>
          <a:r>
            <a:rPr lang="uk-UA" sz="1800" b="1" i="1" dirty="0" err="1" smtClean="0"/>
            <a:t>натисненій</a:t>
          </a:r>
          <a:r>
            <a:rPr lang="uk-UA" sz="1800" b="1" i="1" dirty="0" smtClean="0"/>
            <a:t> клавіші </a:t>
          </a:r>
          <a:r>
            <a:rPr lang="en-US" sz="1800" b="1" i="1" dirty="0" smtClean="0"/>
            <a:t>Ctrl</a:t>
          </a:r>
          <a:endParaRPr lang="uk-UA" sz="1800" b="1" i="1" dirty="0"/>
        </a:p>
      </dgm:t>
    </dgm:pt>
    <dgm:pt modelId="{8C8D50E9-89C2-432C-8BB7-7C692C7946B2}" type="parTrans" cxnId="{3E830E6A-3A87-44BE-BABD-7BB7819C21E1}">
      <dgm:prSet/>
      <dgm:spPr/>
      <dgm:t>
        <a:bodyPr/>
        <a:lstStyle/>
        <a:p>
          <a:endParaRPr lang="uk-UA" sz="2000"/>
        </a:p>
      </dgm:t>
    </dgm:pt>
    <dgm:pt modelId="{38ADC21E-5B02-492F-A5B1-30F5B6C188AB}" type="sibTrans" cxnId="{3E830E6A-3A87-44BE-BABD-7BB7819C21E1}">
      <dgm:prSet/>
      <dgm:spPr/>
      <dgm:t>
        <a:bodyPr/>
        <a:lstStyle/>
        <a:p>
          <a:endParaRPr lang="uk-UA" sz="2000"/>
        </a:p>
      </dgm:t>
    </dgm:pt>
    <dgm:pt modelId="{862FD632-2731-43F5-8D64-9A45A9464A58}">
      <dgm:prSet phldrT="[Текст]" custT="1"/>
      <dgm:spPr/>
      <dgm:t>
        <a:bodyPr/>
        <a:lstStyle/>
        <a:p>
          <a:r>
            <a:rPr lang="uk-UA" sz="1800" b="1" i="1" dirty="0" smtClean="0"/>
            <a:t>Переміщення — при </a:t>
          </a:r>
          <a:r>
            <a:rPr lang="uk-UA" sz="1800" b="1" i="1" dirty="0" err="1" smtClean="0"/>
            <a:t>натисненій</a:t>
          </a:r>
          <a:r>
            <a:rPr lang="uk-UA" sz="1800" b="1" i="1" dirty="0" smtClean="0"/>
            <a:t> клавіші </a:t>
          </a:r>
          <a:r>
            <a:rPr lang="uk-UA" sz="1800" b="1" i="1" dirty="0" err="1" smtClean="0"/>
            <a:t>Shift</a:t>
          </a:r>
          <a:endParaRPr lang="uk-UA" sz="1800" b="1" i="1" dirty="0"/>
        </a:p>
      </dgm:t>
    </dgm:pt>
    <dgm:pt modelId="{7656500F-E856-4229-A934-4AD2AF7CE852}" type="parTrans" cxnId="{76F97E92-AD55-49A3-9558-614CA8EE777D}">
      <dgm:prSet/>
      <dgm:spPr/>
      <dgm:t>
        <a:bodyPr/>
        <a:lstStyle/>
        <a:p>
          <a:endParaRPr lang="uk-UA" sz="2000"/>
        </a:p>
      </dgm:t>
    </dgm:pt>
    <dgm:pt modelId="{A18C5502-5214-4ABB-9737-72B8C6FB41D0}" type="sibTrans" cxnId="{76F97E92-AD55-49A3-9558-614CA8EE777D}">
      <dgm:prSet/>
      <dgm:spPr/>
      <dgm:t>
        <a:bodyPr/>
        <a:lstStyle/>
        <a:p>
          <a:endParaRPr lang="uk-UA" sz="2000"/>
        </a:p>
      </dgm:t>
    </dgm:pt>
    <dgm:pt modelId="{904F7DA6-7305-4665-8732-ED96EFCE484A}" type="pres">
      <dgm:prSet presAssocID="{4B182388-488B-4A44-AE1B-F65C9079F1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90356D7-D2BA-4AB2-A3E2-2AD41CB635F5}" type="pres">
      <dgm:prSet presAssocID="{790BF917-826C-4DA2-B3FD-D1CAEC70DABC}" presName="hierRoot1" presStyleCnt="0"/>
      <dgm:spPr/>
    </dgm:pt>
    <dgm:pt modelId="{95480188-A20C-444C-94F1-DE5500709A01}" type="pres">
      <dgm:prSet presAssocID="{790BF917-826C-4DA2-B3FD-D1CAEC70DABC}" presName="composite" presStyleCnt="0"/>
      <dgm:spPr/>
    </dgm:pt>
    <dgm:pt modelId="{DE17480C-E3BD-4FB1-903D-70D61A8C8083}" type="pres">
      <dgm:prSet presAssocID="{790BF917-826C-4DA2-B3FD-D1CAEC70DABC}" presName="background" presStyleLbl="node0" presStyleIdx="0" presStyleCnt="1"/>
      <dgm:spPr/>
    </dgm:pt>
    <dgm:pt modelId="{E7D11D88-D323-405F-9632-403966FAF725}" type="pres">
      <dgm:prSet presAssocID="{790BF917-826C-4DA2-B3FD-D1CAEC70DABC}" presName="text" presStyleLbl="fgAcc0" presStyleIdx="0" presStyleCnt="1" custScaleX="338458" custScaleY="252696" custLinFactNeighborX="-2339" custLinFactNeighborY="-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7B18DF-EE18-4F62-9196-EF6C845FFA62}" type="pres">
      <dgm:prSet presAssocID="{790BF917-826C-4DA2-B3FD-D1CAEC70DABC}" presName="hierChild2" presStyleCnt="0"/>
      <dgm:spPr/>
    </dgm:pt>
    <dgm:pt modelId="{EAB6895D-6601-4724-980C-37BCC47193FD}" type="pres">
      <dgm:prSet presAssocID="{8C8D50E9-89C2-432C-8BB7-7C692C7946B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F664E90-F773-425A-961E-8208EE71F116}" type="pres">
      <dgm:prSet presAssocID="{E44A6E74-95E6-465D-9C5A-F23783D4337E}" presName="hierRoot2" presStyleCnt="0"/>
      <dgm:spPr/>
    </dgm:pt>
    <dgm:pt modelId="{19CD3075-6F52-4215-96E4-7347131E97EF}" type="pres">
      <dgm:prSet presAssocID="{E44A6E74-95E6-465D-9C5A-F23783D4337E}" presName="composite2" presStyleCnt="0"/>
      <dgm:spPr/>
    </dgm:pt>
    <dgm:pt modelId="{34EC39D4-A871-4EC7-88D6-12462220286E}" type="pres">
      <dgm:prSet presAssocID="{E44A6E74-95E6-465D-9C5A-F23783D4337E}" presName="background2" presStyleLbl="node2" presStyleIdx="0" presStyleCnt="2"/>
      <dgm:spPr/>
    </dgm:pt>
    <dgm:pt modelId="{5D2C40B9-6F45-45C8-A6C5-B94B20D51944}" type="pres">
      <dgm:prSet presAssocID="{E44A6E74-95E6-465D-9C5A-F23783D4337E}" presName="text2" presStyleLbl="fgAcc2" presStyleIdx="0" presStyleCnt="2" custScaleX="286502" custLinFactNeighborX="-351" custLinFactNeighborY="-4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9195B-E832-42AB-AA73-D41F6C9C68FE}" type="pres">
      <dgm:prSet presAssocID="{E44A6E74-95E6-465D-9C5A-F23783D4337E}" presName="hierChild3" presStyleCnt="0"/>
      <dgm:spPr/>
    </dgm:pt>
    <dgm:pt modelId="{2A96E2E3-4B19-4F8A-AD97-B760DB1193C2}" type="pres">
      <dgm:prSet presAssocID="{7656500F-E856-4229-A934-4AD2AF7CE852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E95A2FE-90A4-4DC1-ADDC-C8E5BD76EFD2}" type="pres">
      <dgm:prSet presAssocID="{862FD632-2731-43F5-8D64-9A45A9464A58}" presName="hierRoot2" presStyleCnt="0"/>
      <dgm:spPr/>
    </dgm:pt>
    <dgm:pt modelId="{BE1D18BE-D945-43FF-8C86-30CA8A9C66BD}" type="pres">
      <dgm:prSet presAssocID="{862FD632-2731-43F5-8D64-9A45A9464A58}" presName="composite2" presStyleCnt="0"/>
      <dgm:spPr/>
    </dgm:pt>
    <dgm:pt modelId="{F80B5C6E-9A5E-4958-9C8E-68AB2FA8FFB5}" type="pres">
      <dgm:prSet presAssocID="{862FD632-2731-43F5-8D64-9A45A9464A58}" presName="background2" presStyleLbl="node2" presStyleIdx="1" presStyleCnt="2"/>
      <dgm:spPr/>
    </dgm:pt>
    <dgm:pt modelId="{EA3CE668-6BB9-432D-AB46-A6702EB7BED3}" type="pres">
      <dgm:prSet presAssocID="{862FD632-2731-43F5-8D64-9A45A9464A58}" presName="text2" presStyleLbl="fgAcc2" presStyleIdx="1" presStyleCnt="2" custScaleX="2865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43BB05-FF05-428B-AF22-0C6F62C53139}" type="pres">
      <dgm:prSet presAssocID="{862FD632-2731-43F5-8D64-9A45A9464A58}" presName="hierChild3" presStyleCnt="0"/>
      <dgm:spPr/>
    </dgm:pt>
  </dgm:ptLst>
  <dgm:cxnLst>
    <dgm:cxn modelId="{5ACE2B50-5F76-4FB9-AD75-A04F28D55F1E}" type="presOf" srcId="{4B182388-488B-4A44-AE1B-F65C9079F176}" destId="{904F7DA6-7305-4665-8732-ED96EFCE484A}" srcOrd="0" destOrd="0" presId="urn:microsoft.com/office/officeart/2005/8/layout/hierarchy1"/>
    <dgm:cxn modelId="{150699A2-8D85-41A4-A145-598222F8DAA3}" srcId="{4B182388-488B-4A44-AE1B-F65C9079F176}" destId="{790BF917-826C-4DA2-B3FD-D1CAEC70DABC}" srcOrd="0" destOrd="0" parTransId="{354E84C9-5DBE-470C-A64C-57B5F72801F5}" sibTransId="{6C71A3B4-3656-4FF9-ADEC-F6B68A47AFA6}"/>
    <dgm:cxn modelId="{8C520816-D1CD-48C8-A77E-26EA0BB9E037}" type="presOf" srcId="{862FD632-2731-43F5-8D64-9A45A9464A58}" destId="{EA3CE668-6BB9-432D-AB46-A6702EB7BED3}" srcOrd="0" destOrd="0" presId="urn:microsoft.com/office/officeart/2005/8/layout/hierarchy1"/>
    <dgm:cxn modelId="{C94B5F4C-BF05-47D2-9761-9944603734C6}" type="presOf" srcId="{7656500F-E856-4229-A934-4AD2AF7CE852}" destId="{2A96E2E3-4B19-4F8A-AD97-B760DB1193C2}" srcOrd="0" destOrd="0" presId="urn:microsoft.com/office/officeart/2005/8/layout/hierarchy1"/>
    <dgm:cxn modelId="{75BDFAC7-9560-4A0C-AA9F-4F46FD0505F5}" type="presOf" srcId="{8C8D50E9-89C2-432C-8BB7-7C692C7946B2}" destId="{EAB6895D-6601-4724-980C-37BCC47193FD}" srcOrd="0" destOrd="0" presId="urn:microsoft.com/office/officeart/2005/8/layout/hierarchy1"/>
    <dgm:cxn modelId="{76F97E92-AD55-49A3-9558-614CA8EE777D}" srcId="{790BF917-826C-4DA2-B3FD-D1CAEC70DABC}" destId="{862FD632-2731-43F5-8D64-9A45A9464A58}" srcOrd="1" destOrd="0" parTransId="{7656500F-E856-4229-A934-4AD2AF7CE852}" sibTransId="{A18C5502-5214-4ABB-9737-72B8C6FB41D0}"/>
    <dgm:cxn modelId="{06AC05BD-4AEB-46BE-A358-E24C0E0EBFE5}" type="presOf" srcId="{E44A6E74-95E6-465D-9C5A-F23783D4337E}" destId="{5D2C40B9-6F45-45C8-A6C5-B94B20D51944}" srcOrd="0" destOrd="0" presId="urn:microsoft.com/office/officeart/2005/8/layout/hierarchy1"/>
    <dgm:cxn modelId="{3E830E6A-3A87-44BE-BABD-7BB7819C21E1}" srcId="{790BF917-826C-4DA2-B3FD-D1CAEC70DABC}" destId="{E44A6E74-95E6-465D-9C5A-F23783D4337E}" srcOrd="0" destOrd="0" parTransId="{8C8D50E9-89C2-432C-8BB7-7C692C7946B2}" sibTransId="{38ADC21E-5B02-492F-A5B1-30F5B6C188AB}"/>
    <dgm:cxn modelId="{53D0C369-E691-481A-BDBD-9E5E705C6513}" type="presOf" srcId="{790BF917-826C-4DA2-B3FD-D1CAEC70DABC}" destId="{E7D11D88-D323-405F-9632-403966FAF725}" srcOrd="0" destOrd="0" presId="urn:microsoft.com/office/officeart/2005/8/layout/hierarchy1"/>
    <dgm:cxn modelId="{85019174-E204-4388-9ECB-53666AA1021C}" type="presParOf" srcId="{904F7DA6-7305-4665-8732-ED96EFCE484A}" destId="{590356D7-D2BA-4AB2-A3E2-2AD41CB635F5}" srcOrd="0" destOrd="0" presId="urn:microsoft.com/office/officeart/2005/8/layout/hierarchy1"/>
    <dgm:cxn modelId="{BA2782C0-5A85-4AE2-894A-F815692BBEC4}" type="presParOf" srcId="{590356D7-D2BA-4AB2-A3E2-2AD41CB635F5}" destId="{95480188-A20C-444C-94F1-DE5500709A01}" srcOrd="0" destOrd="0" presId="urn:microsoft.com/office/officeart/2005/8/layout/hierarchy1"/>
    <dgm:cxn modelId="{DA51E312-B4F9-49D8-8658-FE51B5468B43}" type="presParOf" srcId="{95480188-A20C-444C-94F1-DE5500709A01}" destId="{DE17480C-E3BD-4FB1-903D-70D61A8C8083}" srcOrd="0" destOrd="0" presId="urn:microsoft.com/office/officeart/2005/8/layout/hierarchy1"/>
    <dgm:cxn modelId="{CC306D17-4117-4869-A894-A20F4445BE30}" type="presParOf" srcId="{95480188-A20C-444C-94F1-DE5500709A01}" destId="{E7D11D88-D323-405F-9632-403966FAF725}" srcOrd="1" destOrd="0" presId="urn:microsoft.com/office/officeart/2005/8/layout/hierarchy1"/>
    <dgm:cxn modelId="{E21E1A6E-7AAE-482B-9655-61802F7684BB}" type="presParOf" srcId="{590356D7-D2BA-4AB2-A3E2-2AD41CB635F5}" destId="{BE7B18DF-EE18-4F62-9196-EF6C845FFA62}" srcOrd="1" destOrd="0" presId="urn:microsoft.com/office/officeart/2005/8/layout/hierarchy1"/>
    <dgm:cxn modelId="{009C6557-34DD-4999-8381-998B860261C5}" type="presParOf" srcId="{BE7B18DF-EE18-4F62-9196-EF6C845FFA62}" destId="{EAB6895D-6601-4724-980C-37BCC47193FD}" srcOrd="0" destOrd="0" presId="urn:microsoft.com/office/officeart/2005/8/layout/hierarchy1"/>
    <dgm:cxn modelId="{15F56AA4-FCAB-4505-AA64-3BFD910838E9}" type="presParOf" srcId="{BE7B18DF-EE18-4F62-9196-EF6C845FFA62}" destId="{CF664E90-F773-425A-961E-8208EE71F116}" srcOrd="1" destOrd="0" presId="urn:microsoft.com/office/officeart/2005/8/layout/hierarchy1"/>
    <dgm:cxn modelId="{40C36FC7-16A5-49A2-BE01-3169B86BEEEF}" type="presParOf" srcId="{CF664E90-F773-425A-961E-8208EE71F116}" destId="{19CD3075-6F52-4215-96E4-7347131E97EF}" srcOrd="0" destOrd="0" presId="urn:microsoft.com/office/officeart/2005/8/layout/hierarchy1"/>
    <dgm:cxn modelId="{AA9D2ED4-D70B-4B7B-ABBD-26A14628AE96}" type="presParOf" srcId="{19CD3075-6F52-4215-96E4-7347131E97EF}" destId="{34EC39D4-A871-4EC7-88D6-12462220286E}" srcOrd="0" destOrd="0" presId="urn:microsoft.com/office/officeart/2005/8/layout/hierarchy1"/>
    <dgm:cxn modelId="{0205909B-519C-4847-B591-8C1880AE04D3}" type="presParOf" srcId="{19CD3075-6F52-4215-96E4-7347131E97EF}" destId="{5D2C40B9-6F45-45C8-A6C5-B94B20D51944}" srcOrd="1" destOrd="0" presId="urn:microsoft.com/office/officeart/2005/8/layout/hierarchy1"/>
    <dgm:cxn modelId="{C73C33F2-D965-4CE1-9210-636511F104B7}" type="presParOf" srcId="{CF664E90-F773-425A-961E-8208EE71F116}" destId="{C079195B-E832-42AB-AA73-D41F6C9C68FE}" srcOrd="1" destOrd="0" presId="urn:microsoft.com/office/officeart/2005/8/layout/hierarchy1"/>
    <dgm:cxn modelId="{758A937B-2540-4137-83D7-B83FFB56655F}" type="presParOf" srcId="{BE7B18DF-EE18-4F62-9196-EF6C845FFA62}" destId="{2A96E2E3-4B19-4F8A-AD97-B760DB1193C2}" srcOrd="2" destOrd="0" presId="urn:microsoft.com/office/officeart/2005/8/layout/hierarchy1"/>
    <dgm:cxn modelId="{C994874E-160C-4544-8BDB-0E0D311A9A23}" type="presParOf" srcId="{BE7B18DF-EE18-4F62-9196-EF6C845FFA62}" destId="{EE95A2FE-90A4-4DC1-ADDC-C8E5BD76EFD2}" srcOrd="3" destOrd="0" presId="urn:microsoft.com/office/officeart/2005/8/layout/hierarchy1"/>
    <dgm:cxn modelId="{6612ED6E-E0B1-409C-AFA5-B5D52E387EB1}" type="presParOf" srcId="{EE95A2FE-90A4-4DC1-ADDC-C8E5BD76EFD2}" destId="{BE1D18BE-D945-43FF-8C86-30CA8A9C66BD}" srcOrd="0" destOrd="0" presId="urn:microsoft.com/office/officeart/2005/8/layout/hierarchy1"/>
    <dgm:cxn modelId="{A85D82AF-16A3-4102-B799-80CC25E4CE84}" type="presParOf" srcId="{BE1D18BE-D945-43FF-8C86-30CA8A9C66BD}" destId="{F80B5C6E-9A5E-4958-9C8E-68AB2FA8FFB5}" srcOrd="0" destOrd="0" presId="urn:microsoft.com/office/officeart/2005/8/layout/hierarchy1"/>
    <dgm:cxn modelId="{804B3FA1-35AD-4647-97E6-C91C0CD5115A}" type="presParOf" srcId="{BE1D18BE-D945-43FF-8C86-30CA8A9C66BD}" destId="{EA3CE668-6BB9-432D-AB46-A6702EB7BED3}" srcOrd="1" destOrd="0" presId="urn:microsoft.com/office/officeart/2005/8/layout/hierarchy1"/>
    <dgm:cxn modelId="{C0EFBE47-3BB4-4129-A78D-55BE410EACC3}" type="presParOf" srcId="{EE95A2FE-90A4-4DC1-ADDC-C8E5BD76EFD2}" destId="{7A43BB05-FF05-428B-AF22-0C6F62C531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F9763E-4EFE-4BF1-96AE-57A201188F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CF1833-5C2C-4BC4-9CDD-DBB3BE06D054}">
      <dgm:prSet phldrT="[Текст]"/>
      <dgm:spPr/>
      <dgm:t>
        <a:bodyPr/>
        <a:lstStyle/>
        <a:p>
          <a:r>
            <a:rPr lang="uk-UA" u="none" dirty="0" smtClean="0"/>
            <a:t>Виділити файл чи папку, яка потребує зміни імені, та клац­нути лівою кнопкою миші в межах імені (а не на значку);</a:t>
          </a:r>
          <a:endParaRPr lang="uk-UA" dirty="0"/>
        </a:p>
      </dgm:t>
    </dgm:pt>
    <dgm:pt modelId="{95731C52-B874-4BF1-BC18-02B2121C2395}" type="parTrans" cxnId="{1AE8EB6A-4EC9-4B0F-A233-369EC5061ADB}">
      <dgm:prSet/>
      <dgm:spPr/>
      <dgm:t>
        <a:bodyPr/>
        <a:lstStyle/>
        <a:p>
          <a:endParaRPr lang="uk-UA"/>
        </a:p>
      </dgm:t>
    </dgm:pt>
    <dgm:pt modelId="{9637BD95-32B3-4D33-A750-161407BFE507}" type="sibTrans" cxnId="{1AE8EB6A-4EC9-4B0F-A233-369EC5061ADB}">
      <dgm:prSet/>
      <dgm:spPr/>
      <dgm:t>
        <a:bodyPr/>
        <a:lstStyle/>
        <a:p>
          <a:endParaRPr lang="uk-UA"/>
        </a:p>
      </dgm:t>
    </dgm:pt>
    <dgm:pt modelId="{ED0C3090-68EF-4104-AD58-B79D587632A2}">
      <dgm:prSet phldrT="[Текст]"/>
      <dgm:spPr/>
      <dgm:t>
        <a:bodyPr/>
        <a:lstStyle/>
        <a:p>
          <a:r>
            <a:rPr lang="ru-RU" dirty="0" smtClean="0"/>
            <a:t>У контекстному меню </a:t>
          </a:r>
          <a:r>
            <a:rPr lang="uk-UA" dirty="0" smtClean="0"/>
            <a:t>вибраного </a:t>
          </a:r>
          <a:r>
            <a:rPr lang="ru-RU" dirty="0" smtClean="0"/>
            <a:t>файла </a:t>
          </a:r>
          <a:r>
            <a:rPr lang="uk-UA" dirty="0" smtClean="0"/>
            <a:t>чи </a:t>
          </a:r>
          <a:r>
            <a:rPr lang="ru-RU" dirty="0" smtClean="0"/>
            <a:t>папки </a:t>
          </a:r>
          <a:r>
            <a:rPr lang="uk-UA" dirty="0" smtClean="0"/>
            <a:t>вибрати </a:t>
          </a:r>
          <a:r>
            <a:rPr lang="ru-RU" dirty="0" smtClean="0"/>
            <a:t>в</a:t>
          </a:r>
          <a:r>
            <a:rPr lang="uk-UA" dirty="0" err="1" smtClean="0"/>
            <a:t>казі</a:t>
          </a:r>
          <a:r>
            <a:rPr lang="ru-RU" dirty="0" err="1" smtClean="0"/>
            <a:t>вку</a:t>
          </a:r>
          <a:r>
            <a:rPr lang="ru-RU" dirty="0" smtClean="0"/>
            <a:t> </a:t>
          </a:r>
          <a:r>
            <a:rPr lang="ru-RU" i="1" dirty="0" err="1" smtClean="0"/>
            <a:t>Перейменувати</a:t>
          </a:r>
          <a:r>
            <a:rPr lang="ru-RU" i="1" dirty="0" smtClean="0"/>
            <a:t>;</a:t>
          </a:r>
          <a:endParaRPr lang="uk-UA" dirty="0"/>
        </a:p>
      </dgm:t>
    </dgm:pt>
    <dgm:pt modelId="{8A5E1D08-C517-4EBA-BD1A-0045BEE6495F}" type="parTrans" cxnId="{B47E3B95-B200-441C-948D-E3098A8EEC45}">
      <dgm:prSet/>
      <dgm:spPr/>
      <dgm:t>
        <a:bodyPr/>
        <a:lstStyle/>
        <a:p>
          <a:endParaRPr lang="uk-UA"/>
        </a:p>
      </dgm:t>
    </dgm:pt>
    <dgm:pt modelId="{0BB7A159-4B4D-44DD-AF18-13F6F4386C46}" type="sibTrans" cxnId="{B47E3B95-B200-441C-948D-E3098A8EEC45}">
      <dgm:prSet/>
      <dgm:spPr/>
      <dgm:t>
        <a:bodyPr/>
        <a:lstStyle/>
        <a:p>
          <a:endParaRPr lang="uk-UA"/>
        </a:p>
      </dgm:t>
    </dgm:pt>
    <dgm:pt modelId="{3BBE6BD1-03B1-4F50-9E46-1A976286EAF5}">
      <dgm:prSet phldrT="[Текст]"/>
      <dgm:spPr/>
      <dgm:t>
        <a:bodyPr/>
        <a:lstStyle/>
        <a:p>
          <a:r>
            <a:rPr lang="uk-UA" b="0" i="0" u="none" dirty="0" smtClean="0"/>
            <a:t>Виділити потрібний </a:t>
          </a:r>
          <a:r>
            <a:rPr lang="ru-RU" b="0" i="0" u="none" dirty="0" smtClean="0"/>
            <a:t>файл </a:t>
          </a:r>
          <a:r>
            <a:rPr lang="uk-UA" b="0" i="0" u="none" dirty="0" smtClean="0"/>
            <a:t>або </a:t>
          </a:r>
          <a:r>
            <a:rPr lang="ru-RU" b="0" i="0" u="none" dirty="0" smtClean="0"/>
            <a:t>папку, </a:t>
          </a:r>
          <a:r>
            <a:rPr lang="uk-UA" b="0" i="0" u="none" dirty="0" smtClean="0"/>
            <a:t>натиснути </a:t>
          </a:r>
          <a:r>
            <a:rPr lang="ru-RU" b="0" i="0" u="none" dirty="0" smtClean="0"/>
            <a:t>кнопку </a:t>
          </a:r>
          <a:r>
            <a:rPr lang="uk-UA" b="0" i="1" u="none" dirty="0" smtClean="0"/>
            <a:t>Упорядкувати</a:t>
          </a:r>
          <a:r>
            <a:rPr lang="uk-UA" b="0" i="0" u="none" dirty="0" smtClean="0"/>
            <a:t> </a:t>
          </a:r>
          <a:r>
            <a:rPr lang="ru-RU" b="0" i="0" u="none" dirty="0" smtClean="0"/>
            <a:t>у </a:t>
          </a:r>
          <a:r>
            <a:rPr lang="uk-UA" b="0" i="0" u="none" dirty="0" smtClean="0"/>
            <a:t>вікні </a:t>
          </a:r>
          <a:r>
            <a:rPr lang="ru-RU" b="0" i="0" u="none" dirty="0" smtClean="0"/>
            <a:t>папки та </a:t>
          </a:r>
          <a:r>
            <a:rPr lang="uk-UA" b="0" i="0" u="none" dirty="0" smtClean="0"/>
            <a:t>вибрати вказівку </a:t>
          </a:r>
          <a:r>
            <a:rPr lang="uk-UA" b="0" i="1" u="none" dirty="0" smtClean="0"/>
            <a:t>Перейменувати</a:t>
          </a:r>
          <a:endParaRPr lang="uk-UA" dirty="0"/>
        </a:p>
      </dgm:t>
    </dgm:pt>
    <dgm:pt modelId="{B8434C05-7335-48D9-8355-F1FD38916E0C}" type="parTrans" cxnId="{68D02948-5DE2-4C78-B23C-5BA52ACD7B1F}">
      <dgm:prSet/>
      <dgm:spPr/>
      <dgm:t>
        <a:bodyPr/>
        <a:lstStyle/>
        <a:p>
          <a:endParaRPr lang="uk-UA"/>
        </a:p>
      </dgm:t>
    </dgm:pt>
    <dgm:pt modelId="{2CA3D30A-9306-4DBC-A537-3E7C0335AF22}" type="sibTrans" cxnId="{68D02948-5DE2-4C78-B23C-5BA52ACD7B1F}">
      <dgm:prSet/>
      <dgm:spPr/>
      <dgm:t>
        <a:bodyPr/>
        <a:lstStyle/>
        <a:p>
          <a:endParaRPr lang="uk-UA"/>
        </a:p>
      </dgm:t>
    </dgm:pt>
    <dgm:pt modelId="{51203D6A-D850-4863-BBE8-58648E0219DD}" type="pres">
      <dgm:prSet presAssocID="{21F9763E-4EFE-4BF1-96AE-57A201188F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FD12739-C4B9-44FF-9E08-680E316B5638}" type="pres">
      <dgm:prSet presAssocID="{21F9763E-4EFE-4BF1-96AE-57A201188F7B}" presName="Name1" presStyleCnt="0"/>
      <dgm:spPr/>
    </dgm:pt>
    <dgm:pt modelId="{CF03FEE3-2881-4CB5-AEEC-8BA00B2E7491}" type="pres">
      <dgm:prSet presAssocID="{21F9763E-4EFE-4BF1-96AE-57A201188F7B}" presName="cycle" presStyleCnt="0"/>
      <dgm:spPr/>
    </dgm:pt>
    <dgm:pt modelId="{98C1FCD1-A246-449D-A72B-C142A91DC326}" type="pres">
      <dgm:prSet presAssocID="{21F9763E-4EFE-4BF1-96AE-57A201188F7B}" presName="srcNode" presStyleLbl="node1" presStyleIdx="0" presStyleCnt="3"/>
      <dgm:spPr/>
    </dgm:pt>
    <dgm:pt modelId="{9989E9A5-4240-4851-9AB6-7598ED2657C8}" type="pres">
      <dgm:prSet presAssocID="{21F9763E-4EFE-4BF1-96AE-57A201188F7B}" presName="conn" presStyleLbl="parChTrans1D2" presStyleIdx="0" presStyleCnt="1"/>
      <dgm:spPr/>
      <dgm:t>
        <a:bodyPr/>
        <a:lstStyle/>
        <a:p>
          <a:endParaRPr lang="uk-UA"/>
        </a:p>
      </dgm:t>
    </dgm:pt>
    <dgm:pt modelId="{0BAAEE98-844A-4EE0-AAD3-D511493C9046}" type="pres">
      <dgm:prSet presAssocID="{21F9763E-4EFE-4BF1-96AE-57A201188F7B}" presName="extraNode" presStyleLbl="node1" presStyleIdx="0" presStyleCnt="3"/>
      <dgm:spPr/>
    </dgm:pt>
    <dgm:pt modelId="{ADAD5477-57CE-4CC8-84BD-4AD41D0CF28F}" type="pres">
      <dgm:prSet presAssocID="{21F9763E-4EFE-4BF1-96AE-57A201188F7B}" presName="dstNode" presStyleLbl="node1" presStyleIdx="0" presStyleCnt="3"/>
      <dgm:spPr/>
    </dgm:pt>
    <dgm:pt modelId="{E4222FF6-8CDE-4003-B6DC-0D0B075F907C}" type="pres">
      <dgm:prSet presAssocID="{50CF1833-5C2C-4BC4-9CDD-DBB3BE06D0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571967-767D-48CF-B919-C376DC28D646}" type="pres">
      <dgm:prSet presAssocID="{50CF1833-5C2C-4BC4-9CDD-DBB3BE06D054}" presName="accent_1" presStyleCnt="0"/>
      <dgm:spPr/>
    </dgm:pt>
    <dgm:pt modelId="{CB765C5B-A6AA-4B32-86C1-207716C73510}" type="pres">
      <dgm:prSet presAssocID="{50CF1833-5C2C-4BC4-9CDD-DBB3BE06D054}" presName="accentRepeatNode" presStyleLbl="solidFgAcc1" presStyleIdx="0" presStyleCnt="3"/>
      <dgm:spPr/>
    </dgm:pt>
    <dgm:pt modelId="{3E7AED35-9C4C-4114-A588-6974EE605968}" type="pres">
      <dgm:prSet presAssocID="{ED0C3090-68EF-4104-AD58-B79D587632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4CA15C-4236-46A3-81E7-BB89424A9000}" type="pres">
      <dgm:prSet presAssocID="{ED0C3090-68EF-4104-AD58-B79D587632A2}" presName="accent_2" presStyleCnt="0"/>
      <dgm:spPr/>
    </dgm:pt>
    <dgm:pt modelId="{A30C7735-423C-40E8-90E6-73D35472D317}" type="pres">
      <dgm:prSet presAssocID="{ED0C3090-68EF-4104-AD58-B79D587632A2}" presName="accentRepeatNode" presStyleLbl="solidFgAcc1" presStyleIdx="1" presStyleCnt="3"/>
      <dgm:spPr/>
    </dgm:pt>
    <dgm:pt modelId="{C8C72663-8B0B-4778-ACC5-0AC620E16019}" type="pres">
      <dgm:prSet presAssocID="{3BBE6BD1-03B1-4F50-9E46-1A976286EA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751769-248C-44A1-A27D-72A103A82E81}" type="pres">
      <dgm:prSet presAssocID="{3BBE6BD1-03B1-4F50-9E46-1A976286EAF5}" presName="accent_3" presStyleCnt="0"/>
      <dgm:spPr/>
    </dgm:pt>
    <dgm:pt modelId="{3D75DEF2-5A47-42E4-9023-BB024A053227}" type="pres">
      <dgm:prSet presAssocID="{3BBE6BD1-03B1-4F50-9E46-1A976286EAF5}" presName="accentRepeatNode" presStyleLbl="solidFgAcc1" presStyleIdx="2" presStyleCnt="3"/>
      <dgm:spPr/>
    </dgm:pt>
  </dgm:ptLst>
  <dgm:cxnLst>
    <dgm:cxn modelId="{36319408-27AF-493D-9B05-95ED8CAB7DDA}" type="presOf" srcId="{ED0C3090-68EF-4104-AD58-B79D587632A2}" destId="{3E7AED35-9C4C-4114-A588-6974EE605968}" srcOrd="0" destOrd="0" presId="urn:microsoft.com/office/officeart/2008/layout/VerticalCurvedList"/>
    <dgm:cxn modelId="{1D5FF770-9308-453F-956A-178BA2F1475F}" type="presOf" srcId="{3BBE6BD1-03B1-4F50-9E46-1A976286EAF5}" destId="{C8C72663-8B0B-4778-ACC5-0AC620E16019}" srcOrd="0" destOrd="0" presId="urn:microsoft.com/office/officeart/2008/layout/VerticalCurvedList"/>
    <dgm:cxn modelId="{1AE8EB6A-4EC9-4B0F-A233-369EC5061ADB}" srcId="{21F9763E-4EFE-4BF1-96AE-57A201188F7B}" destId="{50CF1833-5C2C-4BC4-9CDD-DBB3BE06D054}" srcOrd="0" destOrd="0" parTransId="{95731C52-B874-4BF1-BC18-02B2121C2395}" sibTransId="{9637BD95-32B3-4D33-A750-161407BFE507}"/>
    <dgm:cxn modelId="{7FB9EF2C-33C4-4E24-9F10-9459F012595E}" type="presOf" srcId="{21F9763E-4EFE-4BF1-96AE-57A201188F7B}" destId="{51203D6A-D850-4863-BBE8-58648E0219DD}" srcOrd="0" destOrd="0" presId="urn:microsoft.com/office/officeart/2008/layout/VerticalCurvedList"/>
    <dgm:cxn modelId="{FADE0807-D39D-455D-9A02-FFF5E7495276}" type="presOf" srcId="{50CF1833-5C2C-4BC4-9CDD-DBB3BE06D054}" destId="{E4222FF6-8CDE-4003-B6DC-0D0B075F907C}" srcOrd="0" destOrd="0" presId="urn:microsoft.com/office/officeart/2008/layout/VerticalCurvedList"/>
    <dgm:cxn modelId="{F703C208-5FC3-4CDE-B7C5-C1E9DFA79469}" type="presOf" srcId="{9637BD95-32B3-4D33-A750-161407BFE507}" destId="{9989E9A5-4240-4851-9AB6-7598ED2657C8}" srcOrd="0" destOrd="0" presId="urn:microsoft.com/office/officeart/2008/layout/VerticalCurvedList"/>
    <dgm:cxn modelId="{B47E3B95-B200-441C-948D-E3098A8EEC45}" srcId="{21F9763E-4EFE-4BF1-96AE-57A201188F7B}" destId="{ED0C3090-68EF-4104-AD58-B79D587632A2}" srcOrd="1" destOrd="0" parTransId="{8A5E1D08-C517-4EBA-BD1A-0045BEE6495F}" sibTransId="{0BB7A159-4B4D-44DD-AF18-13F6F4386C46}"/>
    <dgm:cxn modelId="{68D02948-5DE2-4C78-B23C-5BA52ACD7B1F}" srcId="{21F9763E-4EFE-4BF1-96AE-57A201188F7B}" destId="{3BBE6BD1-03B1-4F50-9E46-1A976286EAF5}" srcOrd="2" destOrd="0" parTransId="{B8434C05-7335-48D9-8355-F1FD38916E0C}" sibTransId="{2CA3D30A-9306-4DBC-A537-3E7C0335AF22}"/>
    <dgm:cxn modelId="{706BFAE9-FE39-4BC4-B7F4-AAA6BD1BAAA4}" type="presParOf" srcId="{51203D6A-D850-4863-BBE8-58648E0219DD}" destId="{AFD12739-C4B9-44FF-9E08-680E316B5638}" srcOrd="0" destOrd="0" presId="urn:microsoft.com/office/officeart/2008/layout/VerticalCurvedList"/>
    <dgm:cxn modelId="{8211AF2E-52A6-4C4C-ABC4-AA93786AF1B5}" type="presParOf" srcId="{AFD12739-C4B9-44FF-9E08-680E316B5638}" destId="{CF03FEE3-2881-4CB5-AEEC-8BA00B2E7491}" srcOrd="0" destOrd="0" presId="urn:microsoft.com/office/officeart/2008/layout/VerticalCurvedList"/>
    <dgm:cxn modelId="{8B1BEC87-437C-4825-967B-13BE4EF416B1}" type="presParOf" srcId="{CF03FEE3-2881-4CB5-AEEC-8BA00B2E7491}" destId="{98C1FCD1-A246-449D-A72B-C142A91DC326}" srcOrd="0" destOrd="0" presId="urn:microsoft.com/office/officeart/2008/layout/VerticalCurvedList"/>
    <dgm:cxn modelId="{30A5ACCB-2E47-42EF-9391-59C787ED66EA}" type="presParOf" srcId="{CF03FEE3-2881-4CB5-AEEC-8BA00B2E7491}" destId="{9989E9A5-4240-4851-9AB6-7598ED2657C8}" srcOrd="1" destOrd="0" presId="urn:microsoft.com/office/officeart/2008/layout/VerticalCurvedList"/>
    <dgm:cxn modelId="{53E93506-AD89-4421-9458-B49157B3E083}" type="presParOf" srcId="{CF03FEE3-2881-4CB5-AEEC-8BA00B2E7491}" destId="{0BAAEE98-844A-4EE0-AAD3-D511493C9046}" srcOrd="2" destOrd="0" presId="urn:microsoft.com/office/officeart/2008/layout/VerticalCurvedList"/>
    <dgm:cxn modelId="{520067D4-F327-4B4F-8BF5-B19426327895}" type="presParOf" srcId="{CF03FEE3-2881-4CB5-AEEC-8BA00B2E7491}" destId="{ADAD5477-57CE-4CC8-84BD-4AD41D0CF28F}" srcOrd="3" destOrd="0" presId="urn:microsoft.com/office/officeart/2008/layout/VerticalCurvedList"/>
    <dgm:cxn modelId="{A10C51D1-8281-48BA-8D01-2BA08D0EAE19}" type="presParOf" srcId="{AFD12739-C4B9-44FF-9E08-680E316B5638}" destId="{E4222FF6-8CDE-4003-B6DC-0D0B075F907C}" srcOrd="1" destOrd="0" presId="urn:microsoft.com/office/officeart/2008/layout/VerticalCurvedList"/>
    <dgm:cxn modelId="{8686AAB3-13D0-4F7D-87EC-B04DC1277BA7}" type="presParOf" srcId="{AFD12739-C4B9-44FF-9E08-680E316B5638}" destId="{A0571967-767D-48CF-B919-C376DC28D646}" srcOrd="2" destOrd="0" presId="urn:microsoft.com/office/officeart/2008/layout/VerticalCurvedList"/>
    <dgm:cxn modelId="{AC952FBA-E03E-4530-B664-F7EA343E6435}" type="presParOf" srcId="{A0571967-767D-48CF-B919-C376DC28D646}" destId="{CB765C5B-A6AA-4B32-86C1-207716C73510}" srcOrd="0" destOrd="0" presId="urn:microsoft.com/office/officeart/2008/layout/VerticalCurvedList"/>
    <dgm:cxn modelId="{3F483926-82A5-4229-9453-BAADF1E7DB85}" type="presParOf" srcId="{AFD12739-C4B9-44FF-9E08-680E316B5638}" destId="{3E7AED35-9C4C-4114-A588-6974EE605968}" srcOrd="3" destOrd="0" presId="urn:microsoft.com/office/officeart/2008/layout/VerticalCurvedList"/>
    <dgm:cxn modelId="{BC184601-1026-4A1B-912B-A77DA3B0E6D3}" type="presParOf" srcId="{AFD12739-C4B9-44FF-9E08-680E316B5638}" destId="{DB4CA15C-4236-46A3-81E7-BB89424A9000}" srcOrd="4" destOrd="0" presId="urn:microsoft.com/office/officeart/2008/layout/VerticalCurvedList"/>
    <dgm:cxn modelId="{5D9FD251-C76D-484C-BF63-C780AE0BB073}" type="presParOf" srcId="{DB4CA15C-4236-46A3-81E7-BB89424A9000}" destId="{A30C7735-423C-40E8-90E6-73D35472D317}" srcOrd="0" destOrd="0" presId="urn:microsoft.com/office/officeart/2008/layout/VerticalCurvedList"/>
    <dgm:cxn modelId="{A2BCB693-86B5-4E34-B418-3CF26AF02FB8}" type="presParOf" srcId="{AFD12739-C4B9-44FF-9E08-680E316B5638}" destId="{C8C72663-8B0B-4778-ACC5-0AC620E16019}" srcOrd="5" destOrd="0" presId="urn:microsoft.com/office/officeart/2008/layout/VerticalCurvedList"/>
    <dgm:cxn modelId="{D76C8400-5D0E-4D95-BC0E-334A4785B3C6}" type="presParOf" srcId="{AFD12739-C4B9-44FF-9E08-680E316B5638}" destId="{B2751769-248C-44A1-A27D-72A103A82E81}" srcOrd="6" destOrd="0" presId="urn:microsoft.com/office/officeart/2008/layout/VerticalCurvedList"/>
    <dgm:cxn modelId="{A232C14C-5860-4FF5-AFD4-F7996DEDDBF2}" type="presParOf" srcId="{B2751769-248C-44A1-A27D-72A103A82E81}" destId="{3D75DEF2-5A47-42E4-9023-BB024A0532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F9763E-4EFE-4BF1-96AE-57A201188F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CF1833-5C2C-4BC4-9CDD-DBB3BE06D054}">
      <dgm:prSet phldrT="[Текст]"/>
      <dgm:spPr/>
      <dgm:t>
        <a:bodyPr/>
        <a:lstStyle/>
        <a:p>
          <a:r>
            <a:rPr lang="uk-UA" b="1" i="1" noProof="0" dirty="0" smtClean="0"/>
            <a:t>Вибрати вказівку </a:t>
          </a:r>
          <a:r>
            <a:rPr lang="uk-UA" b="1" i="1" noProof="0" dirty="0" smtClean="0">
              <a:solidFill>
                <a:srgbClr val="FFFF00"/>
              </a:solidFill>
            </a:rPr>
            <a:t>Видалити</a:t>
          </a:r>
          <a:r>
            <a:rPr lang="uk-UA" b="1" i="1" noProof="0" dirty="0" smtClean="0"/>
            <a:t> контекстного меню</a:t>
          </a:r>
          <a:endParaRPr lang="uk-UA" dirty="0"/>
        </a:p>
      </dgm:t>
    </dgm:pt>
    <dgm:pt modelId="{95731C52-B874-4BF1-BC18-02B2121C2395}" type="parTrans" cxnId="{1AE8EB6A-4EC9-4B0F-A233-369EC5061ADB}">
      <dgm:prSet/>
      <dgm:spPr/>
      <dgm:t>
        <a:bodyPr/>
        <a:lstStyle/>
        <a:p>
          <a:endParaRPr lang="uk-UA"/>
        </a:p>
      </dgm:t>
    </dgm:pt>
    <dgm:pt modelId="{9637BD95-32B3-4D33-A750-161407BFE507}" type="sibTrans" cxnId="{1AE8EB6A-4EC9-4B0F-A233-369EC5061ADB}">
      <dgm:prSet/>
      <dgm:spPr/>
      <dgm:t>
        <a:bodyPr/>
        <a:lstStyle/>
        <a:p>
          <a:endParaRPr lang="uk-UA"/>
        </a:p>
      </dgm:t>
    </dgm:pt>
    <dgm:pt modelId="{ED0C3090-68EF-4104-AD58-B79D587632A2}">
      <dgm:prSet phldrT="[Текст]"/>
      <dgm:spPr/>
      <dgm:t>
        <a:bodyPr/>
        <a:lstStyle/>
        <a:p>
          <a:r>
            <a:rPr lang="uk-UA" b="1" i="1" noProof="0" dirty="0" smtClean="0"/>
            <a:t>Натиснути клавішу </a:t>
          </a:r>
          <a:r>
            <a:rPr lang="uk-UA" b="1" i="1" noProof="0" dirty="0" err="1" smtClean="0">
              <a:solidFill>
                <a:srgbClr val="FFFF00"/>
              </a:solidFill>
            </a:rPr>
            <a:t>Delete</a:t>
          </a:r>
          <a:endParaRPr lang="uk-UA" dirty="0"/>
        </a:p>
      </dgm:t>
    </dgm:pt>
    <dgm:pt modelId="{8A5E1D08-C517-4EBA-BD1A-0045BEE6495F}" type="parTrans" cxnId="{B47E3B95-B200-441C-948D-E3098A8EEC45}">
      <dgm:prSet/>
      <dgm:spPr/>
      <dgm:t>
        <a:bodyPr/>
        <a:lstStyle/>
        <a:p>
          <a:endParaRPr lang="uk-UA"/>
        </a:p>
      </dgm:t>
    </dgm:pt>
    <dgm:pt modelId="{0BB7A159-4B4D-44DD-AF18-13F6F4386C46}" type="sibTrans" cxnId="{B47E3B95-B200-441C-948D-E3098A8EEC45}">
      <dgm:prSet/>
      <dgm:spPr/>
      <dgm:t>
        <a:bodyPr/>
        <a:lstStyle/>
        <a:p>
          <a:endParaRPr lang="uk-UA"/>
        </a:p>
      </dgm:t>
    </dgm:pt>
    <dgm:pt modelId="{3BBE6BD1-03B1-4F50-9E46-1A976286EAF5}">
      <dgm:prSet phldrT="[Текст]"/>
      <dgm:spPr/>
      <dgm:t>
        <a:bodyPr/>
        <a:lstStyle/>
        <a:p>
          <a:r>
            <a:rPr lang="uk-UA" b="1" i="1" noProof="0" dirty="0" smtClean="0"/>
            <a:t>Перетягнути мишею виділені об'єкти на значок </a:t>
          </a:r>
          <a:r>
            <a:rPr lang="uk-UA" b="1" i="1" noProof="0" dirty="0" smtClean="0">
              <a:solidFill>
                <a:srgbClr val="FFFF00"/>
              </a:solidFill>
            </a:rPr>
            <a:t>Кошика</a:t>
          </a:r>
          <a:endParaRPr lang="uk-UA" dirty="0"/>
        </a:p>
      </dgm:t>
    </dgm:pt>
    <dgm:pt modelId="{B8434C05-7335-48D9-8355-F1FD38916E0C}" type="parTrans" cxnId="{68D02948-5DE2-4C78-B23C-5BA52ACD7B1F}">
      <dgm:prSet/>
      <dgm:spPr/>
      <dgm:t>
        <a:bodyPr/>
        <a:lstStyle/>
        <a:p>
          <a:endParaRPr lang="uk-UA"/>
        </a:p>
      </dgm:t>
    </dgm:pt>
    <dgm:pt modelId="{2CA3D30A-9306-4DBC-A537-3E7C0335AF22}" type="sibTrans" cxnId="{68D02948-5DE2-4C78-B23C-5BA52ACD7B1F}">
      <dgm:prSet/>
      <dgm:spPr/>
      <dgm:t>
        <a:bodyPr/>
        <a:lstStyle/>
        <a:p>
          <a:endParaRPr lang="uk-UA"/>
        </a:p>
      </dgm:t>
    </dgm:pt>
    <dgm:pt modelId="{51203D6A-D850-4863-BBE8-58648E0219DD}" type="pres">
      <dgm:prSet presAssocID="{21F9763E-4EFE-4BF1-96AE-57A201188F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FD12739-C4B9-44FF-9E08-680E316B5638}" type="pres">
      <dgm:prSet presAssocID="{21F9763E-4EFE-4BF1-96AE-57A201188F7B}" presName="Name1" presStyleCnt="0"/>
      <dgm:spPr/>
    </dgm:pt>
    <dgm:pt modelId="{CF03FEE3-2881-4CB5-AEEC-8BA00B2E7491}" type="pres">
      <dgm:prSet presAssocID="{21F9763E-4EFE-4BF1-96AE-57A201188F7B}" presName="cycle" presStyleCnt="0"/>
      <dgm:spPr/>
    </dgm:pt>
    <dgm:pt modelId="{98C1FCD1-A246-449D-A72B-C142A91DC326}" type="pres">
      <dgm:prSet presAssocID="{21F9763E-4EFE-4BF1-96AE-57A201188F7B}" presName="srcNode" presStyleLbl="node1" presStyleIdx="0" presStyleCnt="3"/>
      <dgm:spPr/>
    </dgm:pt>
    <dgm:pt modelId="{9989E9A5-4240-4851-9AB6-7598ED2657C8}" type="pres">
      <dgm:prSet presAssocID="{21F9763E-4EFE-4BF1-96AE-57A201188F7B}" presName="conn" presStyleLbl="parChTrans1D2" presStyleIdx="0" presStyleCnt="1"/>
      <dgm:spPr/>
      <dgm:t>
        <a:bodyPr/>
        <a:lstStyle/>
        <a:p>
          <a:endParaRPr lang="uk-UA"/>
        </a:p>
      </dgm:t>
    </dgm:pt>
    <dgm:pt modelId="{0BAAEE98-844A-4EE0-AAD3-D511493C9046}" type="pres">
      <dgm:prSet presAssocID="{21F9763E-4EFE-4BF1-96AE-57A201188F7B}" presName="extraNode" presStyleLbl="node1" presStyleIdx="0" presStyleCnt="3"/>
      <dgm:spPr/>
    </dgm:pt>
    <dgm:pt modelId="{ADAD5477-57CE-4CC8-84BD-4AD41D0CF28F}" type="pres">
      <dgm:prSet presAssocID="{21F9763E-4EFE-4BF1-96AE-57A201188F7B}" presName="dstNode" presStyleLbl="node1" presStyleIdx="0" presStyleCnt="3"/>
      <dgm:spPr/>
    </dgm:pt>
    <dgm:pt modelId="{E4222FF6-8CDE-4003-B6DC-0D0B075F907C}" type="pres">
      <dgm:prSet presAssocID="{50CF1833-5C2C-4BC4-9CDD-DBB3BE06D0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571967-767D-48CF-B919-C376DC28D646}" type="pres">
      <dgm:prSet presAssocID="{50CF1833-5C2C-4BC4-9CDD-DBB3BE06D054}" presName="accent_1" presStyleCnt="0"/>
      <dgm:spPr/>
    </dgm:pt>
    <dgm:pt modelId="{CB765C5B-A6AA-4B32-86C1-207716C73510}" type="pres">
      <dgm:prSet presAssocID="{50CF1833-5C2C-4BC4-9CDD-DBB3BE06D054}" presName="accentRepeatNode" presStyleLbl="solidFgAcc1" presStyleIdx="0" presStyleCnt="3"/>
      <dgm:spPr/>
    </dgm:pt>
    <dgm:pt modelId="{3E7AED35-9C4C-4114-A588-6974EE605968}" type="pres">
      <dgm:prSet presAssocID="{ED0C3090-68EF-4104-AD58-B79D587632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4CA15C-4236-46A3-81E7-BB89424A9000}" type="pres">
      <dgm:prSet presAssocID="{ED0C3090-68EF-4104-AD58-B79D587632A2}" presName="accent_2" presStyleCnt="0"/>
      <dgm:spPr/>
    </dgm:pt>
    <dgm:pt modelId="{A30C7735-423C-40E8-90E6-73D35472D317}" type="pres">
      <dgm:prSet presAssocID="{ED0C3090-68EF-4104-AD58-B79D587632A2}" presName="accentRepeatNode" presStyleLbl="solidFgAcc1" presStyleIdx="1" presStyleCnt="3"/>
      <dgm:spPr/>
    </dgm:pt>
    <dgm:pt modelId="{C8C72663-8B0B-4778-ACC5-0AC620E16019}" type="pres">
      <dgm:prSet presAssocID="{3BBE6BD1-03B1-4F50-9E46-1A976286EA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751769-248C-44A1-A27D-72A103A82E81}" type="pres">
      <dgm:prSet presAssocID="{3BBE6BD1-03B1-4F50-9E46-1A976286EAF5}" presName="accent_3" presStyleCnt="0"/>
      <dgm:spPr/>
    </dgm:pt>
    <dgm:pt modelId="{3D75DEF2-5A47-42E4-9023-BB024A053227}" type="pres">
      <dgm:prSet presAssocID="{3BBE6BD1-03B1-4F50-9E46-1A976286EAF5}" presName="accentRepeatNode" presStyleLbl="solidFgAcc1" presStyleIdx="2" presStyleCnt="3"/>
      <dgm:spPr/>
    </dgm:pt>
  </dgm:ptLst>
  <dgm:cxnLst>
    <dgm:cxn modelId="{9C535211-1C16-41FC-AFA0-2D6211AEE30E}" type="presOf" srcId="{50CF1833-5C2C-4BC4-9CDD-DBB3BE06D054}" destId="{E4222FF6-8CDE-4003-B6DC-0D0B075F907C}" srcOrd="0" destOrd="0" presId="urn:microsoft.com/office/officeart/2008/layout/VerticalCurvedList"/>
    <dgm:cxn modelId="{ED0A3813-E233-4F7F-9101-67412B6739B8}" type="presOf" srcId="{9637BD95-32B3-4D33-A750-161407BFE507}" destId="{9989E9A5-4240-4851-9AB6-7598ED2657C8}" srcOrd="0" destOrd="0" presId="urn:microsoft.com/office/officeart/2008/layout/VerticalCurvedList"/>
    <dgm:cxn modelId="{CE70F7D8-4618-480E-A502-57A52ACA1743}" type="presOf" srcId="{ED0C3090-68EF-4104-AD58-B79D587632A2}" destId="{3E7AED35-9C4C-4114-A588-6974EE605968}" srcOrd="0" destOrd="0" presId="urn:microsoft.com/office/officeart/2008/layout/VerticalCurvedList"/>
    <dgm:cxn modelId="{E0503D06-5F64-454B-BB48-908104FA053A}" type="presOf" srcId="{3BBE6BD1-03B1-4F50-9E46-1A976286EAF5}" destId="{C8C72663-8B0B-4778-ACC5-0AC620E16019}" srcOrd="0" destOrd="0" presId="urn:microsoft.com/office/officeart/2008/layout/VerticalCurvedList"/>
    <dgm:cxn modelId="{362CE3BF-6B23-408C-9897-7C11B0BDD3E2}" type="presOf" srcId="{21F9763E-4EFE-4BF1-96AE-57A201188F7B}" destId="{51203D6A-D850-4863-BBE8-58648E0219DD}" srcOrd="0" destOrd="0" presId="urn:microsoft.com/office/officeart/2008/layout/VerticalCurvedList"/>
    <dgm:cxn modelId="{1AE8EB6A-4EC9-4B0F-A233-369EC5061ADB}" srcId="{21F9763E-4EFE-4BF1-96AE-57A201188F7B}" destId="{50CF1833-5C2C-4BC4-9CDD-DBB3BE06D054}" srcOrd="0" destOrd="0" parTransId="{95731C52-B874-4BF1-BC18-02B2121C2395}" sibTransId="{9637BD95-32B3-4D33-A750-161407BFE507}"/>
    <dgm:cxn modelId="{B47E3B95-B200-441C-948D-E3098A8EEC45}" srcId="{21F9763E-4EFE-4BF1-96AE-57A201188F7B}" destId="{ED0C3090-68EF-4104-AD58-B79D587632A2}" srcOrd="1" destOrd="0" parTransId="{8A5E1D08-C517-4EBA-BD1A-0045BEE6495F}" sibTransId="{0BB7A159-4B4D-44DD-AF18-13F6F4386C46}"/>
    <dgm:cxn modelId="{68D02948-5DE2-4C78-B23C-5BA52ACD7B1F}" srcId="{21F9763E-4EFE-4BF1-96AE-57A201188F7B}" destId="{3BBE6BD1-03B1-4F50-9E46-1A976286EAF5}" srcOrd="2" destOrd="0" parTransId="{B8434C05-7335-48D9-8355-F1FD38916E0C}" sibTransId="{2CA3D30A-9306-4DBC-A537-3E7C0335AF22}"/>
    <dgm:cxn modelId="{03E757D5-D89B-4CA9-A454-D4115256F2CE}" type="presParOf" srcId="{51203D6A-D850-4863-BBE8-58648E0219DD}" destId="{AFD12739-C4B9-44FF-9E08-680E316B5638}" srcOrd="0" destOrd="0" presId="urn:microsoft.com/office/officeart/2008/layout/VerticalCurvedList"/>
    <dgm:cxn modelId="{BEEAB490-191C-4224-98DD-F3B20B642B2F}" type="presParOf" srcId="{AFD12739-C4B9-44FF-9E08-680E316B5638}" destId="{CF03FEE3-2881-4CB5-AEEC-8BA00B2E7491}" srcOrd="0" destOrd="0" presId="urn:microsoft.com/office/officeart/2008/layout/VerticalCurvedList"/>
    <dgm:cxn modelId="{90CF48E5-D7CE-4E8B-9373-A2390AE19518}" type="presParOf" srcId="{CF03FEE3-2881-4CB5-AEEC-8BA00B2E7491}" destId="{98C1FCD1-A246-449D-A72B-C142A91DC326}" srcOrd="0" destOrd="0" presId="urn:microsoft.com/office/officeart/2008/layout/VerticalCurvedList"/>
    <dgm:cxn modelId="{8B59F547-B25B-4834-AD6C-F7772E5456E9}" type="presParOf" srcId="{CF03FEE3-2881-4CB5-AEEC-8BA00B2E7491}" destId="{9989E9A5-4240-4851-9AB6-7598ED2657C8}" srcOrd="1" destOrd="0" presId="urn:microsoft.com/office/officeart/2008/layout/VerticalCurvedList"/>
    <dgm:cxn modelId="{C819D50D-599F-46C3-BB6D-59C615364D04}" type="presParOf" srcId="{CF03FEE3-2881-4CB5-AEEC-8BA00B2E7491}" destId="{0BAAEE98-844A-4EE0-AAD3-D511493C9046}" srcOrd="2" destOrd="0" presId="urn:microsoft.com/office/officeart/2008/layout/VerticalCurvedList"/>
    <dgm:cxn modelId="{D1E31A90-8358-4783-A717-1B26B47D242A}" type="presParOf" srcId="{CF03FEE3-2881-4CB5-AEEC-8BA00B2E7491}" destId="{ADAD5477-57CE-4CC8-84BD-4AD41D0CF28F}" srcOrd="3" destOrd="0" presId="urn:microsoft.com/office/officeart/2008/layout/VerticalCurvedList"/>
    <dgm:cxn modelId="{B2C0079B-6372-4476-B37E-53D1F68F3C89}" type="presParOf" srcId="{AFD12739-C4B9-44FF-9E08-680E316B5638}" destId="{E4222FF6-8CDE-4003-B6DC-0D0B075F907C}" srcOrd="1" destOrd="0" presId="urn:microsoft.com/office/officeart/2008/layout/VerticalCurvedList"/>
    <dgm:cxn modelId="{BBD738E3-09D6-41BB-B4DF-9B7B20D0E30E}" type="presParOf" srcId="{AFD12739-C4B9-44FF-9E08-680E316B5638}" destId="{A0571967-767D-48CF-B919-C376DC28D646}" srcOrd="2" destOrd="0" presId="urn:microsoft.com/office/officeart/2008/layout/VerticalCurvedList"/>
    <dgm:cxn modelId="{B6A75EF9-BD25-4799-9888-59BB4D09132E}" type="presParOf" srcId="{A0571967-767D-48CF-B919-C376DC28D646}" destId="{CB765C5B-A6AA-4B32-86C1-207716C73510}" srcOrd="0" destOrd="0" presId="urn:microsoft.com/office/officeart/2008/layout/VerticalCurvedList"/>
    <dgm:cxn modelId="{398E68EB-25E2-4698-99B5-9185A5C5280D}" type="presParOf" srcId="{AFD12739-C4B9-44FF-9E08-680E316B5638}" destId="{3E7AED35-9C4C-4114-A588-6974EE605968}" srcOrd="3" destOrd="0" presId="urn:microsoft.com/office/officeart/2008/layout/VerticalCurvedList"/>
    <dgm:cxn modelId="{FD4A8B48-4B54-4DD0-B791-4299359A5B78}" type="presParOf" srcId="{AFD12739-C4B9-44FF-9E08-680E316B5638}" destId="{DB4CA15C-4236-46A3-81E7-BB89424A9000}" srcOrd="4" destOrd="0" presId="urn:microsoft.com/office/officeart/2008/layout/VerticalCurvedList"/>
    <dgm:cxn modelId="{18771D16-85B8-4BEC-8939-906584EFB382}" type="presParOf" srcId="{DB4CA15C-4236-46A3-81E7-BB89424A9000}" destId="{A30C7735-423C-40E8-90E6-73D35472D317}" srcOrd="0" destOrd="0" presId="urn:microsoft.com/office/officeart/2008/layout/VerticalCurvedList"/>
    <dgm:cxn modelId="{8E6628C5-4EC1-45D6-96D3-6B007D386ECD}" type="presParOf" srcId="{AFD12739-C4B9-44FF-9E08-680E316B5638}" destId="{C8C72663-8B0B-4778-ACC5-0AC620E16019}" srcOrd="5" destOrd="0" presId="urn:microsoft.com/office/officeart/2008/layout/VerticalCurvedList"/>
    <dgm:cxn modelId="{9C4671C4-0D70-4858-9571-08256A9FCE31}" type="presParOf" srcId="{AFD12739-C4B9-44FF-9E08-680E316B5638}" destId="{B2751769-248C-44A1-A27D-72A103A82E81}" srcOrd="6" destOrd="0" presId="urn:microsoft.com/office/officeart/2008/layout/VerticalCurvedList"/>
    <dgm:cxn modelId="{8DC973E0-4EE5-4E9E-834C-237133296F61}" type="presParOf" srcId="{B2751769-248C-44A1-A27D-72A103A82E81}" destId="{3D75DEF2-5A47-42E4-9023-BB024A0532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B77B49-CE3E-4D1C-9CD7-D6A9FC8D635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F603A1-7407-49FF-805B-6F477408C686}">
      <dgm:prSet phldrT="[Текст]"/>
      <dgm:spPr/>
      <dgm:t>
        <a:bodyPr/>
        <a:lstStyle/>
        <a:p>
          <a:r>
            <a:rPr lang="uk-UA" dirty="0" smtClean="0"/>
            <a:t>Для цього виберіть один із способів:</a:t>
          </a:r>
          <a:endParaRPr lang="uk-UA" dirty="0"/>
        </a:p>
      </dgm:t>
    </dgm:pt>
    <dgm:pt modelId="{53A9A10F-0C47-4720-B308-3EF37D493EB9}" type="parTrans" cxnId="{10B7FDB3-D441-40EC-B3E0-48E55CAC4D1B}">
      <dgm:prSet/>
      <dgm:spPr/>
      <dgm:t>
        <a:bodyPr/>
        <a:lstStyle/>
        <a:p>
          <a:endParaRPr lang="uk-UA"/>
        </a:p>
      </dgm:t>
    </dgm:pt>
    <dgm:pt modelId="{61ECEA71-013F-400E-B5DE-AB6CC6254DAD}" type="sibTrans" cxnId="{10B7FDB3-D441-40EC-B3E0-48E55CAC4D1B}">
      <dgm:prSet/>
      <dgm:spPr/>
      <dgm:t>
        <a:bodyPr/>
        <a:lstStyle/>
        <a:p>
          <a:endParaRPr lang="uk-UA"/>
        </a:p>
      </dgm:t>
    </dgm:pt>
    <dgm:pt modelId="{5CC84505-A80B-44CF-A8CB-B97D062817D6}">
      <dgm:prSet phldrT="[Текст]"/>
      <dgm:spPr/>
      <dgm:t>
        <a:bodyPr/>
        <a:lstStyle/>
        <a:p>
          <a:r>
            <a:rPr lang="uk-UA" u="none" dirty="0" smtClean="0"/>
            <a:t>у вікні папки, з якої виконувалось видалення об'єктів, натис­нути кнопку </a:t>
          </a:r>
          <a:r>
            <a:rPr lang="uk-UA" i="1" u="none" dirty="0" smtClean="0"/>
            <a:t>Упорядкувати </a:t>
          </a:r>
          <a:r>
            <a:rPr lang="uk-UA" u="none" dirty="0" smtClean="0"/>
            <a:t>і вибрати вказівку </a:t>
          </a:r>
          <a:r>
            <a:rPr lang="uk-UA" i="1" u="none" dirty="0" smtClean="0"/>
            <a:t>Скасувати;</a:t>
          </a:r>
          <a:endParaRPr lang="uk-UA" dirty="0"/>
        </a:p>
      </dgm:t>
    </dgm:pt>
    <dgm:pt modelId="{FF4D4F79-F014-4A61-95E3-2C6BD048BAF2}" type="parTrans" cxnId="{FF1BF67B-2578-4E9D-BD7F-C88EE1180E7D}">
      <dgm:prSet/>
      <dgm:spPr/>
      <dgm:t>
        <a:bodyPr/>
        <a:lstStyle/>
        <a:p>
          <a:endParaRPr lang="uk-UA"/>
        </a:p>
      </dgm:t>
    </dgm:pt>
    <dgm:pt modelId="{0FC2B85F-7B67-4BC9-B800-404504E7C46C}" type="sibTrans" cxnId="{FF1BF67B-2578-4E9D-BD7F-C88EE1180E7D}">
      <dgm:prSet/>
      <dgm:spPr/>
      <dgm:t>
        <a:bodyPr/>
        <a:lstStyle/>
        <a:p>
          <a:endParaRPr lang="uk-UA"/>
        </a:p>
      </dgm:t>
    </dgm:pt>
    <dgm:pt modelId="{93B2E550-60ED-4B89-A02F-BEF8157CC595}">
      <dgm:prSet phldrT="[Текст]"/>
      <dgm:spPr/>
      <dgm:t>
        <a:bodyPr/>
        <a:lstStyle/>
        <a:p>
          <a:r>
            <a:rPr lang="uk-UA" u="none" dirty="0" smtClean="0"/>
            <a:t>відкрити вікно папки </a:t>
          </a:r>
          <a:r>
            <a:rPr lang="uk-UA" i="1" u="none" dirty="0" smtClean="0"/>
            <a:t>Кошик</a:t>
          </a:r>
          <a:r>
            <a:rPr lang="uk-UA" u="none" dirty="0" smtClean="0"/>
            <a:t>, виділити об'єкт, видалений випадково, і натиснути кнопку </a:t>
          </a:r>
          <a:r>
            <a:rPr lang="uk-UA" i="1" u="none" dirty="0" smtClean="0"/>
            <a:t>Відновити цей елемент;</a:t>
          </a:r>
          <a:endParaRPr lang="uk-UA" dirty="0"/>
        </a:p>
      </dgm:t>
    </dgm:pt>
    <dgm:pt modelId="{C0FB54F8-4D14-4670-844F-48816B2ECBC3}" type="parTrans" cxnId="{4A4AB0D5-145B-48DC-9DBC-03AA0BCDF811}">
      <dgm:prSet/>
      <dgm:spPr/>
      <dgm:t>
        <a:bodyPr/>
        <a:lstStyle/>
        <a:p>
          <a:endParaRPr lang="uk-UA"/>
        </a:p>
      </dgm:t>
    </dgm:pt>
    <dgm:pt modelId="{DF77FDB6-F950-4B97-8F5F-F852D793A90B}" type="sibTrans" cxnId="{4A4AB0D5-145B-48DC-9DBC-03AA0BCDF811}">
      <dgm:prSet/>
      <dgm:spPr/>
      <dgm:t>
        <a:bodyPr/>
        <a:lstStyle/>
        <a:p>
          <a:endParaRPr lang="uk-UA"/>
        </a:p>
      </dgm:t>
    </dgm:pt>
    <dgm:pt modelId="{F0FC3A32-7FD6-4D50-A560-3F3ABA872178}">
      <dgm:prSet/>
      <dgm:spPr/>
      <dgm:t>
        <a:bodyPr/>
        <a:lstStyle/>
        <a:p>
          <a:r>
            <a:rPr lang="uk-UA" u="none" dirty="0" smtClean="0"/>
            <a:t>перетягнути мишею з папки </a:t>
          </a:r>
          <a:r>
            <a:rPr lang="uk-UA" i="1" u="none" dirty="0" smtClean="0"/>
            <a:t>Кошик</a:t>
          </a:r>
          <a:r>
            <a:rPr lang="uk-UA" u="none" dirty="0" smtClean="0"/>
            <a:t> файли, які потрібно від­новити, у вікно потрібної папки.</a:t>
          </a:r>
          <a:endParaRPr lang="uk-UA" u="none" dirty="0"/>
        </a:p>
      </dgm:t>
    </dgm:pt>
    <dgm:pt modelId="{9DD948E9-C770-499C-9F96-65CE8B0056E4}" type="parTrans" cxnId="{B9078D53-810E-4006-BB2F-72E373B7A0BA}">
      <dgm:prSet/>
      <dgm:spPr/>
      <dgm:t>
        <a:bodyPr/>
        <a:lstStyle/>
        <a:p>
          <a:endParaRPr lang="uk-UA"/>
        </a:p>
      </dgm:t>
    </dgm:pt>
    <dgm:pt modelId="{65997F2D-99EC-477B-8CE2-451CC3F23662}" type="sibTrans" cxnId="{B9078D53-810E-4006-BB2F-72E373B7A0BA}">
      <dgm:prSet/>
      <dgm:spPr/>
      <dgm:t>
        <a:bodyPr/>
        <a:lstStyle/>
        <a:p>
          <a:endParaRPr lang="uk-UA"/>
        </a:p>
      </dgm:t>
    </dgm:pt>
    <dgm:pt modelId="{0DE382D4-0259-4D0B-B983-323DCC91E810}" type="pres">
      <dgm:prSet presAssocID="{20B77B49-CE3E-4D1C-9CD7-D6A9FC8D63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CD15EA9-D1BB-46A9-9E1D-06835E317C60}" type="pres">
      <dgm:prSet presAssocID="{40F603A1-7407-49FF-805B-6F477408C686}" presName="root" presStyleCnt="0"/>
      <dgm:spPr/>
    </dgm:pt>
    <dgm:pt modelId="{D585DDFD-343D-4CFD-84C6-75ADD3D677F2}" type="pres">
      <dgm:prSet presAssocID="{40F603A1-7407-49FF-805B-6F477408C686}" presName="rootComposite" presStyleCnt="0"/>
      <dgm:spPr/>
    </dgm:pt>
    <dgm:pt modelId="{B4C7B796-079C-47A3-9D8C-6D0D6AB12D03}" type="pres">
      <dgm:prSet presAssocID="{40F603A1-7407-49FF-805B-6F477408C686}" presName="rootText" presStyleLbl="node1" presStyleIdx="0" presStyleCnt="1" custScaleX="222074"/>
      <dgm:spPr/>
      <dgm:t>
        <a:bodyPr/>
        <a:lstStyle/>
        <a:p>
          <a:endParaRPr lang="uk-UA"/>
        </a:p>
      </dgm:t>
    </dgm:pt>
    <dgm:pt modelId="{4389CD1B-AB3D-4D0A-BA8A-377192B4D27C}" type="pres">
      <dgm:prSet presAssocID="{40F603A1-7407-49FF-805B-6F477408C686}" presName="rootConnector" presStyleLbl="node1" presStyleIdx="0" presStyleCnt="1"/>
      <dgm:spPr/>
      <dgm:t>
        <a:bodyPr/>
        <a:lstStyle/>
        <a:p>
          <a:endParaRPr lang="uk-UA"/>
        </a:p>
      </dgm:t>
    </dgm:pt>
    <dgm:pt modelId="{00BF7C53-A3E3-4990-8F3A-EFD9173FAD7E}" type="pres">
      <dgm:prSet presAssocID="{40F603A1-7407-49FF-805B-6F477408C686}" presName="childShape" presStyleCnt="0"/>
      <dgm:spPr/>
    </dgm:pt>
    <dgm:pt modelId="{2ADAF49C-77A0-422A-9963-69D1AECB2F94}" type="pres">
      <dgm:prSet presAssocID="{FF4D4F79-F014-4A61-95E3-2C6BD048BAF2}" presName="Name13" presStyleLbl="parChTrans1D2" presStyleIdx="0" presStyleCnt="3"/>
      <dgm:spPr/>
      <dgm:t>
        <a:bodyPr/>
        <a:lstStyle/>
        <a:p>
          <a:endParaRPr lang="uk-UA"/>
        </a:p>
      </dgm:t>
    </dgm:pt>
    <dgm:pt modelId="{88D3FDBF-6068-44FD-B836-03DEA2CC20FA}" type="pres">
      <dgm:prSet presAssocID="{5CC84505-A80B-44CF-A8CB-B97D062817D6}" presName="childText" presStyleLbl="bgAcc1" presStyleIdx="0" presStyleCnt="3" custScaleX="4137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BD641F-D250-4E46-9BFF-B7105EB9D4CB}" type="pres">
      <dgm:prSet presAssocID="{C0FB54F8-4D14-4670-844F-48816B2ECBC3}" presName="Name13" presStyleLbl="parChTrans1D2" presStyleIdx="1" presStyleCnt="3"/>
      <dgm:spPr/>
      <dgm:t>
        <a:bodyPr/>
        <a:lstStyle/>
        <a:p>
          <a:endParaRPr lang="uk-UA"/>
        </a:p>
      </dgm:t>
    </dgm:pt>
    <dgm:pt modelId="{6F4D729C-3559-4013-A03F-2657D0116B53}" type="pres">
      <dgm:prSet presAssocID="{93B2E550-60ED-4B89-A02F-BEF8157CC595}" presName="childText" presStyleLbl="bgAcc1" presStyleIdx="1" presStyleCnt="3" custScaleX="4137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A89D31-B7CC-48FB-8610-E15BC32C9371}" type="pres">
      <dgm:prSet presAssocID="{9DD948E9-C770-499C-9F96-65CE8B0056E4}" presName="Name13" presStyleLbl="parChTrans1D2" presStyleIdx="2" presStyleCnt="3"/>
      <dgm:spPr/>
      <dgm:t>
        <a:bodyPr/>
        <a:lstStyle/>
        <a:p>
          <a:endParaRPr lang="uk-UA"/>
        </a:p>
      </dgm:t>
    </dgm:pt>
    <dgm:pt modelId="{08636414-DE4E-4051-96BB-409D9E06C732}" type="pres">
      <dgm:prSet presAssocID="{F0FC3A32-7FD6-4D50-A560-3F3ABA872178}" presName="childText" presStyleLbl="bgAcc1" presStyleIdx="2" presStyleCnt="3" custScaleX="4137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DDFB19F-29CE-4B79-910C-68F518329C8A}" type="presOf" srcId="{9DD948E9-C770-499C-9F96-65CE8B0056E4}" destId="{E1A89D31-B7CC-48FB-8610-E15BC32C9371}" srcOrd="0" destOrd="0" presId="urn:microsoft.com/office/officeart/2005/8/layout/hierarchy3"/>
    <dgm:cxn modelId="{AA16809C-1D38-4E33-A042-54B99D2DEFAF}" type="presOf" srcId="{5CC84505-A80B-44CF-A8CB-B97D062817D6}" destId="{88D3FDBF-6068-44FD-B836-03DEA2CC20FA}" srcOrd="0" destOrd="0" presId="urn:microsoft.com/office/officeart/2005/8/layout/hierarchy3"/>
    <dgm:cxn modelId="{1D6518E3-1517-4B6B-950E-24F29101F1D1}" type="presOf" srcId="{40F603A1-7407-49FF-805B-6F477408C686}" destId="{B4C7B796-079C-47A3-9D8C-6D0D6AB12D03}" srcOrd="0" destOrd="0" presId="urn:microsoft.com/office/officeart/2005/8/layout/hierarchy3"/>
    <dgm:cxn modelId="{73E58DBB-B9EF-419B-96B8-29BC382C6AE8}" type="presOf" srcId="{FF4D4F79-F014-4A61-95E3-2C6BD048BAF2}" destId="{2ADAF49C-77A0-422A-9963-69D1AECB2F94}" srcOrd="0" destOrd="0" presId="urn:microsoft.com/office/officeart/2005/8/layout/hierarchy3"/>
    <dgm:cxn modelId="{FF1BF67B-2578-4E9D-BD7F-C88EE1180E7D}" srcId="{40F603A1-7407-49FF-805B-6F477408C686}" destId="{5CC84505-A80B-44CF-A8CB-B97D062817D6}" srcOrd="0" destOrd="0" parTransId="{FF4D4F79-F014-4A61-95E3-2C6BD048BAF2}" sibTransId="{0FC2B85F-7B67-4BC9-B800-404504E7C46C}"/>
    <dgm:cxn modelId="{A2F222E7-FD48-4A24-834E-1B113220C9B1}" type="presOf" srcId="{93B2E550-60ED-4B89-A02F-BEF8157CC595}" destId="{6F4D729C-3559-4013-A03F-2657D0116B53}" srcOrd="0" destOrd="0" presId="urn:microsoft.com/office/officeart/2005/8/layout/hierarchy3"/>
    <dgm:cxn modelId="{3EFBE9AF-DB05-4DB8-B706-91268CD6C875}" type="presOf" srcId="{20B77B49-CE3E-4D1C-9CD7-D6A9FC8D635E}" destId="{0DE382D4-0259-4D0B-B983-323DCC91E810}" srcOrd="0" destOrd="0" presId="urn:microsoft.com/office/officeart/2005/8/layout/hierarchy3"/>
    <dgm:cxn modelId="{4A4AB0D5-145B-48DC-9DBC-03AA0BCDF811}" srcId="{40F603A1-7407-49FF-805B-6F477408C686}" destId="{93B2E550-60ED-4B89-A02F-BEF8157CC595}" srcOrd="1" destOrd="0" parTransId="{C0FB54F8-4D14-4670-844F-48816B2ECBC3}" sibTransId="{DF77FDB6-F950-4B97-8F5F-F852D793A90B}"/>
    <dgm:cxn modelId="{10B7FDB3-D441-40EC-B3E0-48E55CAC4D1B}" srcId="{20B77B49-CE3E-4D1C-9CD7-D6A9FC8D635E}" destId="{40F603A1-7407-49FF-805B-6F477408C686}" srcOrd="0" destOrd="0" parTransId="{53A9A10F-0C47-4720-B308-3EF37D493EB9}" sibTransId="{61ECEA71-013F-400E-B5DE-AB6CC6254DAD}"/>
    <dgm:cxn modelId="{B9078D53-810E-4006-BB2F-72E373B7A0BA}" srcId="{40F603A1-7407-49FF-805B-6F477408C686}" destId="{F0FC3A32-7FD6-4D50-A560-3F3ABA872178}" srcOrd="2" destOrd="0" parTransId="{9DD948E9-C770-499C-9F96-65CE8B0056E4}" sibTransId="{65997F2D-99EC-477B-8CE2-451CC3F23662}"/>
    <dgm:cxn modelId="{945B8FFB-2FD6-45B7-924B-A5EF32A112D3}" type="presOf" srcId="{C0FB54F8-4D14-4670-844F-48816B2ECBC3}" destId="{E0BD641F-D250-4E46-9BFF-B7105EB9D4CB}" srcOrd="0" destOrd="0" presId="urn:microsoft.com/office/officeart/2005/8/layout/hierarchy3"/>
    <dgm:cxn modelId="{7011C37D-7269-429C-82E8-8C16D5A5A67F}" type="presOf" srcId="{40F603A1-7407-49FF-805B-6F477408C686}" destId="{4389CD1B-AB3D-4D0A-BA8A-377192B4D27C}" srcOrd="1" destOrd="0" presId="urn:microsoft.com/office/officeart/2005/8/layout/hierarchy3"/>
    <dgm:cxn modelId="{3DA12B29-956E-468A-9012-4367C96675FC}" type="presOf" srcId="{F0FC3A32-7FD6-4D50-A560-3F3ABA872178}" destId="{08636414-DE4E-4051-96BB-409D9E06C732}" srcOrd="0" destOrd="0" presId="urn:microsoft.com/office/officeart/2005/8/layout/hierarchy3"/>
    <dgm:cxn modelId="{E231F126-9169-4460-BFAB-E8C7209E1F7D}" type="presParOf" srcId="{0DE382D4-0259-4D0B-B983-323DCC91E810}" destId="{ECD15EA9-D1BB-46A9-9E1D-06835E317C60}" srcOrd="0" destOrd="0" presId="urn:microsoft.com/office/officeart/2005/8/layout/hierarchy3"/>
    <dgm:cxn modelId="{9F8A4FAD-EF8F-4785-91D0-D01236504EE8}" type="presParOf" srcId="{ECD15EA9-D1BB-46A9-9E1D-06835E317C60}" destId="{D585DDFD-343D-4CFD-84C6-75ADD3D677F2}" srcOrd="0" destOrd="0" presId="urn:microsoft.com/office/officeart/2005/8/layout/hierarchy3"/>
    <dgm:cxn modelId="{86D80297-556E-4DF1-BA8C-6EC49FD73B23}" type="presParOf" srcId="{D585DDFD-343D-4CFD-84C6-75ADD3D677F2}" destId="{B4C7B796-079C-47A3-9D8C-6D0D6AB12D03}" srcOrd="0" destOrd="0" presId="urn:microsoft.com/office/officeart/2005/8/layout/hierarchy3"/>
    <dgm:cxn modelId="{7E2A2C8A-AF5B-40E0-9ADE-42C1E1CC6CEF}" type="presParOf" srcId="{D585DDFD-343D-4CFD-84C6-75ADD3D677F2}" destId="{4389CD1B-AB3D-4D0A-BA8A-377192B4D27C}" srcOrd="1" destOrd="0" presId="urn:microsoft.com/office/officeart/2005/8/layout/hierarchy3"/>
    <dgm:cxn modelId="{7613BFB5-30E2-450B-8DC5-53CF2AF0E22F}" type="presParOf" srcId="{ECD15EA9-D1BB-46A9-9E1D-06835E317C60}" destId="{00BF7C53-A3E3-4990-8F3A-EFD9173FAD7E}" srcOrd="1" destOrd="0" presId="urn:microsoft.com/office/officeart/2005/8/layout/hierarchy3"/>
    <dgm:cxn modelId="{C6E97232-7CC4-4532-9A6E-79D07EE86961}" type="presParOf" srcId="{00BF7C53-A3E3-4990-8F3A-EFD9173FAD7E}" destId="{2ADAF49C-77A0-422A-9963-69D1AECB2F94}" srcOrd="0" destOrd="0" presId="urn:microsoft.com/office/officeart/2005/8/layout/hierarchy3"/>
    <dgm:cxn modelId="{84B94120-A2A6-4A11-82A6-2A72A758E276}" type="presParOf" srcId="{00BF7C53-A3E3-4990-8F3A-EFD9173FAD7E}" destId="{88D3FDBF-6068-44FD-B836-03DEA2CC20FA}" srcOrd="1" destOrd="0" presId="urn:microsoft.com/office/officeart/2005/8/layout/hierarchy3"/>
    <dgm:cxn modelId="{976FB0AE-D81F-4A77-8BA1-36696D17068C}" type="presParOf" srcId="{00BF7C53-A3E3-4990-8F3A-EFD9173FAD7E}" destId="{E0BD641F-D250-4E46-9BFF-B7105EB9D4CB}" srcOrd="2" destOrd="0" presId="urn:microsoft.com/office/officeart/2005/8/layout/hierarchy3"/>
    <dgm:cxn modelId="{A2F36070-558D-4622-B82B-FEE5F7F6EBDB}" type="presParOf" srcId="{00BF7C53-A3E3-4990-8F3A-EFD9173FAD7E}" destId="{6F4D729C-3559-4013-A03F-2657D0116B53}" srcOrd="3" destOrd="0" presId="urn:microsoft.com/office/officeart/2005/8/layout/hierarchy3"/>
    <dgm:cxn modelId="{04D7B23F-F226-4AC7-B1D7-9E4C3CA2ECF4}" type="presParOf" srcId="{00BF7C53-A3E3-4990-8F3A-EFD9173FAD7E}" destId="{E1A89D31-B7CC-48FB-8610-E15BC32C9371}" srcOrd="4" destOrd="0" presId="urn:microsoft.com/office/officeart/2005/8/layout/hierarchy3"/>
    <dgm:cxn modelId="{235B451A-FB51-48E7-835D-06226EA76467}" type="presParOf" srcId="{00BF7C53-A3E3-4990-8F3A-EFD9173FAD7E}" destId="{08636414-DE4E-4051-96BB-409D9E06C73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EB1FD-F0FE-4586-ABEA-4CDF0415B588}" type="doc">
      <dgm:prSet loTypeId="urn:microsoft.com/office/officeart/2005/8/layout/hList7#2" loCatId="picture" qsTypeId="urn:microsoft.com/office/officeart/2005/8/quickstyle/simple1" qsCatId="simple" csTypeId="urn:microsoft.com/office/officeart/2005/8/colors/accent1_2" csCatId="accent1" phldr="1"/>
      <dgm:spPr/>
    </dgm:pt>
    <dgm:pt modelId="{7D1AE2D1-F056-4CBD-A7B3-9D685DDE675D}">
      <dgm:prSet phldrT="[Текст]"/>
      <dgm:spPr/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Файл</a:t>
          </a:r>
          <a:endParaRPr lang="uk-UA" dirty="0"/>
        </a:p>
      </dgm:t>
    </dgm:pt>
    <dgm:pt modelId="{C078627E-DDA4-417B-B39A-5FCD12F87061}" type="parTrans" cxnId="{4858BA3B-0105-42DB-8818-A9B7EDCCA67C}">
      <dgm:prSet/>
      <dgm:spPr/>
      <dgm:t>
        <a:bodyPr/>
        <a:lstStyle/>
        <a:p>
          <a:endParaRPr lang="uk-UA"/>
        </a:p>
      </dgm:t>
    </dgm:pt>
    <dgm:pt modelId="{F90750E1-BE5E-429B-881C-F015B1BBA452}" type="sibTrans" cxnId="{4858BA3B-0105-42DB-8818-A9B7EDCCA67C}">
      <dgm:prSet/>
      <dgm:spPr/>
      <dgm:t>
        <a:bodyPr/>
        <a:lstStyle/>
        <a:p>
          <a:endParaRPr lang="uk-UA"/>
        </a:p>
      </dgm:t>
    </dgm:pt>
    <dgm:pt modelId="{8DF0B21C-3564-4209-9E71-E35C6B431A46}">
      <dgm:prSet phldrT="[Текст]"/>
      <dgm:spPr/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Папка</a:t>
          </a:r>
          <a:endParaRPr lang="uk-UA" dirty="0"/>
        </a:p>
      </dgm:t>
    </dgm:pt>
    <dgm:pt modelId="{783BEB62-F493-4FDD-B5E1-95043CC2A3BD}" type="parTrans" cxnId="{0C81552F-64E1-442D-BEF0-562198351478}">
      <dgm:prSet/>
      <dgm:spPr/>
      <dgm:t>
        <a:bodyPr/>
        <a:lstStyle/>
        <a:p>
          <a:endParaRPr lang="uk-UA"/>
        </a:p>
      </dgm:t>
    </dgm:pt>
    <dgm:pt modelId="{8F76CEFC-99D6-4B9A-A929-503E3EB77D94}" type="sibTrans" cxnId="{0C81552F-64E1-442D-BEF0-562198351478}">
      <dgm:prSet/>
      <dgm:spPr/>
      <dgm:t>
        <a:bodyPr/>
        <a:lstStyle/>
        <a:p>
          <a:endParaRPr lang="uk-UA"/>
        </a:p>
      </dgm:t>
    </dgm:pt>
    <dgm:pt modelId="{70436A54-64C8-45F8-854A-B1EDF37325E9}">
      <dgm:prSet phldrT="[Текст]"/>
      <dgm:spPr/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Група</a:t>
          </a:r>
          <a:r>
            <a:rPr lang="uk-UA" baseline="0" dirty="0" smtClean="0"/>
            <a:t> файлів або папок</a:t>
          </a:r>
          <a:endParaRPr lang="uk-UA" dirty="0"/>
        </a:p>
      </dgm:t>
    </dgm:pt>
    <dgm:pt modelId="{1DC04146-6C79-4334-B937-B0AA7FA80961}" type="parTrans" cxnId="{49E1DC39-C227-4FAF-AD10-42E9450E1DEE}">
      <dgm:prSet/>
      <dgm:spPr/>
      <dgm:t>
        <a:bodyPr/>
        <a:lstStyle/>
        <a:p>
          <a:endParaRPr lang="uk-UA"/>
        </a:p>
      </dgm:t>
    </dgm:pt>
    <dgm:pt modelId="{68369239-A4D0-46DB-ADB6-40820E06AD95}" type="sibTrans" cxnId="{49E1DC39-C227-4FAF-AD10-42E9450E1DEE}">
      <dgm:prSet/>
      <dgm:spPr/>
      <dgm:t>
        <a:bodyPr/>
        <a:lstStyle/>
        <a:p>
          <a:endParaRPr lang="uk-UA"/>
        </a:p>
      </dgm:t>
    </dgm:pt>
    <dgm:pt modelId="{D7B70CFF-780D-47E1-A6D4-5C8F8181C18A}" type="pres">
      <dgm:prSet presAssocID="{612EB1FD-F0FE-4586-ABEA-4CDF0415B588}" presName="Name0" presStyleCnt="0">
        <dgm:presLayoutVars>
          <dgm:dir/>
          <dgm:resizeHandles val="exact"/>
        </dgm:presLayoutVars>
      </dgm:prSet>
      <dgm:spPr/>
    </dgm:pt>
    <dgm:pt modelId="{34652FB9-D6A0-48E4-A629-A9E4E7F3219A}" type="pres">
      <dgm:prSet presAssocID="{612EB1FD-F0FE-4586-ABEA-4CDF0415B588}" presName="fgShape" presStyleLbl="fgShp" presStyleIdx="0" presStyleCnt="1"/>
      <dgm:spPr/>
    </dgm:pt>
    <dgm:pt modelId="{63FDAF3B-7540-4F16-A383-0081741359F0}" type="pres">
      <dgm:prSet presAssocID="{612EB1FD-F0FE-4586-ABEA-4CDF0415B588}" presName="linComp" presStyleCnt="0"/>
      <dgm:spPr/>
    </dgm:pt>
    <dgm:pt modelId="{8B773C72-987D-4FE3-B12D-8B23AA56B990}" type="pres">
      <dgm:prSet presAssocID="{7D1AE2D1-F056-4CBD-A7B3-9D685DDE675D}" presName="compNode" presStyleCnt="0"/>
      <dgm:spPr/>
    </dgm:pt>
    <dgm:pt modelId="{35578560-A2E5-4E94-87CE-0B54F3CC486C}" type="pres">
      <dgm:prSet presAssocID="{7D1AE2D1-F056-4CBD-A7B3-9D685DDE675D}" presName="bkgdShape" presStyleLbl="node1" presStyleIdx="0" presStyleCnt="3"/>
      <dgm:spPr/>
      <dgm:t>
        <a:bodyPr/>
        <a:lstStyle/>
        <a:p>
          <a:endParaRPr lang="uk-UA"/>
        </a:p>
      </dgm:t>
    </dgm:pt>
    <dgm:pt modelId="{7D526825-2DD7-4156-B80B-C5F847794356}" type="pres">
      <dgm:prSet presAssocID="{7D1AE2D1-F056-4CBD-A7B3-9D685DDE675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23BEBE-92CB-45E5-A361-D9D832DD042B}" type="pres">
      <dgm:prSet presAssocID="{7D1AE2D1-F056-4CBD-A7B3-9D685DDE675D}" presName="invisiNode" presStyleLbl="node1" presStyleIdx="0" presStyleCnt="3"/>
      <dgm:spPr/>
    </dgm:pt>
    <dgm:pt modelId="{A4B30317-07FA-4671-9912-A4599B5A9C66}" type="pres">
      <dgm:prSet presAssocID="{7D1AE2D1-F056-4CBD-A7B3-9D685DDE675D}" presName="imagNode" presStyleLbl="fgImgPlace1" presStyleIdx="0" presStyleCnt="3" custScaleX="185790" custScaleY="181929" custLinFactNeighborY="297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B9820DF-5552-44DD-BCC0-F49328A5B087}" type="pres">
      <dgm:prSet presAssocID="{F90750E1-BE5E-429B-881C-F015B1BBA45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D4FB36D-C5AD-4778-B6C3-1D9B01F99C35}" type="pres">
      <dgm:prSet presAssocID="{8DF0B21C-3564-4209-9E71-E35C6B431A46}" presName="compNode" presStyleCnt="0"/>
      <dgm:spPr/>
    </dgm:pt>
    <dgm:pt modelId="{685D9265-B4B8-4D83-9521-E4450C4CE9B6}" type="pres">
      <dgm:prSet presAssocID="{8DF0B21C-3564-4209-9E71-E35C6B431A46}" presName="bkgdShape" presStyleLbl="node1" presStyleIdx="1" presStyleCnt="3" custLinFactNeighborY="941"/>
      <dgm:spPr/>
      <dgm:t>
        <a:bodyPr/>
        <a:lstStyle/>
        <a:p>
          <a:endParaRPr lang="uk-UA"/>
        </a:p>
      </dgm:t>
    </dgm:pt>
    <dgm:pt modelId="{23289669-B922-4FC9-8D1B-78CB4ADBD68E}" type="pres">
      <dgm:prSet presAssocID="{8DF0B21C-3564-4209-9E71-E35C6B431A4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FA9027-516D-4E34-B874-0A460DA1D17B}" type="pres">
      <dgm:prSet presAssocID="{8DF0B21C-3564-4209-9E71-E35C6B431A46}" presName="invisiNode" presStyleLbl="node1" presStyleIdx="1" presStyleCnt="3"/>
      <dgm:spPr/>
    </dgm:pt>
    <dgm:pt modelId="{828EB273-A357-482E-8F9E-E16AEFD7C5D0}" type="pres">
      <dgm:prSet presAssocID="{8DF0B21C-3564-4209-9E71-E35C6B431A46}" presName="imagNode" presStyleLbl="fgImgPlace1" presStyleIdx="1" presStyleCnt="3" custScaleX="185790" custScaleY="181929" custLinFactNeighborY="297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D76B9CB-BF2B-4932-B646-3B8D3DAC2004}" type="pres">
      <dgm:prSet presAssocID="{8F76CEFC-99D6-4B9A-A929-503E3EB77D9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E870F9F-28D3-432D-9409-D17A1518C961}" type="pres">
      <dgm:prSet presAssocID="{70436A54-64C8-45F8-854A-B1EDF37325E9}" presName="compNode" presStyleCnt="0"/>
      <dgm:spPr/>
    </dgm:pt>
    <dgm:pt modelId="{C29C70B9-3F95-4981-8179-F5AF0C52F6D0}" type="pres">
      <dgm:prSet presAssocID="{70436A54-64C8-45F8-854A-B1EDF37325E9}" presName="bkgdShape" presStyleLbl="node1" presStyleIdx="2" presStyleCnt="3" custLinFactNeighborY="941"/>
      <dgm:spPr/>
      <dgm:t>
        <a:bodyPr/>
        <a:lstStyle/>
        <a:p>
          <a:endParaRPr lang="uk-UA"/>
        </a:p>
      </dgm:t>
    </dgm:pt>
    <dgm:pt modelId="{BFAE8A46-FF68-4E46-B2AE-B34E9D6B7779}" type="pres">
      <dgm:prSet presAssocID="{70436A54-64C8-45F8-854A-B1EDF37325E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4253BD-3212-434A-8D7D-85C94488E974}" type="pres">
      <dgm:prSet presAssocID="{70436A54-64C8-45F8-854A-B1EDF37325E9}" presName="invisiNode" presStyleLbl="node1" presStyleIdx="2" presStyleCnt="3"/>
      <dgm:spPr/>
    </dgm:pt>
    <dgm:pt modelId="{DFE9A4E6-D537-4343-A5DD-1510A35B83B7}" type="pres">
      <dgm:prSet presAssocID="{70436A54-64C8-45F8-854A-B1EDF37325E9}" presName="imagNode" presStyleLbl="fgImgPlace1" presStyleIdx="2" presStyleCnt="3" custScaleX="185790" custScaleY="181929" custLinFactNeighborY="297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E086B00-FC3B-43E1-823C-A90ED9F21BAB}" type="presOf" srcId="{8DF0B21C-3564-4209-9E71-E35C6B431A46}" destId="{685D9265-B4B8-4D83-9521-E4450C4CE9B6}" srcOrd="0" destOrd="0" presId="urn:microsoft.com/office/officeart/2005/8/layout/hList7#2"/>
    <dgm:cxn modelId="{7CEBAACF-90A6-4D3B-A988-743B22910404}" type="presOf" srcId="{8F76CEFC-99D6-4B9A-A929-503E3EB77D94}" destId="{6D76B9CB-BF2B-4932-B646-3B8D3DAC2004}" srcOrd="0" destOrd="0" presId="urn:microsoft.com/office/officeart/2005/8/layout/hList7#2"/>
    <dgm:cxn modelId="{0C81552F-64E1-442D-BEF0-562198351478}" srcId="{612EB1FD-F0FE-4586-ABEA-4CDF0415B588}" destId="{8DF0B21C-3564-4209-9E71-E35C6B431A46}" srcOrd="1" destOrd="0" parTransId="{783BEB62-F493-4FDD-B5E1-95043CC2A3BD}" sibTransId="{8F76CEFC-99D6-4B9A-A929-503E3EB77D94}"/>
    <dgm:cxn modelId="{C49578F8-8120-4214-9E37-AE9D5CEE4E8C}" type="presOf" srcId="{7D1AE2D1-F056-4CBD-A7B3-9D685DDE675D}" destId="{7D526825-2DD7-4156-B80B-C5F847794356}" srcOrd="1" destOrd="0" presId="urn:microsoft.com/office/officeart/2005/8/layout/hList7#2"/>
    <dgm:cxn modelId="{76052647-11F5-4B9F-AA15-50EC9FBFE033}" type="presOf" srcId="{612EB1FD-F0FE-4586-ABEA-4CDF0415B588}" destId="{D7B70CFF-780D-47E1-A6D4-5C8F8181C18A}" srcOrd="0" destOrd="0" presId="urn:microsoft.com/office/officeart/2005/8/layout/hList7#2"/>
    <dgm:cxn modelId="{49E1DC39-C227-4FAF-AD10-42E9450E1DEE}" srcId="{612EB1FD-F0FE-4586-ABEA-4CDF0415B588}" destId="{70436A54-64C8-45F8-854A-B1EDF37325E9}" srcOrd="2" destOrd="0" parTransId="{1DC04146-6C79-4334-B937-B0AA7FA80961}" sibTransId="{68369239-A4D0-46DB-ADB6-40820E06AD95}"/>
    <dgm:cxn modelId="{AE8F71AA-1C49-4D89-8D60-B409A0173103}" type="presOf" srcId="{F90750E1-BE5E-429B-881C-F015B1BBA452}" destId="{2B9820DF-5552-44DD-BCC0-F49328A5B087}" srcOrd="0" destOrd="0" presId="urn:microsoft.com/office/officeart/2005/8/layout/hList7#2"/>
    <dgm:cxn modelId="{FD60AF74-31A0-460D-8745-48979D338ED2}" type="presOf" srcId="{70436A54-64C8-45F8-854A-B1EDF37325E9}" destId="{BFAE8A46-FF68-4E46-B2AE-B34E9D6B7779}" srcOrd="1" destOrd="0" presId="urn:microsoft.com/office/officeart/2005/8/layout/hList7#2"/>
    <dgm:cxn modelId="{4858BA3B-0105-42DB-8818-A9B7EDCCA67C}" srcId="{612EB1FD-F0FE-4586-ABEA-4CDF0415B588}" destId="{7D1AE2D1-F056-4CBD-A7B3-9D685DDE675D}" srcOrd="0" destOrd="0" parTransId="{C078627E-DDA4-417B-B39A-5FCD12F87061}" sibTransId="{F90750E1-BE5E-429B-881C-F015B1BBA452}"/>
    <dgm:cxn modelId="{3FB402EB-CA30-45F0-A686-A54A274AB4F6}" type="presOf" srcId="{8DF0B21C-3564-4209-9E71-E35C6B431A46}" destId="{23289669-B922-4FC9-8D1B-78CB4ADBD68E}" srcOrd="1" destOrd="0" presId="urn:microsoft.com/office/officeart/2005/8/layout/hList7#2"/>
    <dgm:cxn modelId="{0F141A24-D3DB-4153-9175-A55A7CB3F2F6}" type="presOf" srcId="{70436A54-64C8-45F8-854A-B1EDF37325E9}" destId="{C29C70B9-3F95-4981-8179-F5AF0C52F6D0}" srcOrd="0" destOrd="0" presId="urn:microsoft.com/office/officeart/2005/8/layout/hList7#2"/>
    <dgm:cxn modelId="{EFE28484-53A5-49B3-8209-6E09A475A2F9}" type="presOf" srcId="{7D1AE2D1-F056-4CBD-A7B3-9D685DDE675D}" destId="{35578560-A2E5-4E94-87CE-0B54F3CC486C}" srcOrd="0" destOrd="0" presId="urn:microsoft.com/office/officeart/2005/8/layout/hList7#2"/>
    <dgm:cxn modelId="{A00126DF-977D-4E88-9D3B-855650525FEA}" type="presParOf" srcId="{D7B70CFF-780D-47E1-A6D4-5C8F8181C18A}" destId="{34652FB9-D6A0-48E4-A629-A9E4E7F3219A}" srcOrd="0" destOrd="0" presId="urn:microsoft.com/office/officeart/2005/8/layout/hList7#2"/>
    <dgm:cxn modelId="{9EE3A516-3B6A-4AC7-8A47-EA56BC94804D}" type="presParOf" srcId="{D7B70CFF-780D-47E1-A6D4-5C8F8181C18A}" destId="{63FDAF3B-7540-4F16-A383-0081741359F0}" srcOrd="1" destOrd="0" presId="urn:microsoft.com/office/officeart/2005/8/layout/hList7#2"/>
    <dgm:cxn modelId="{E32AF7E1-B5F2-4ECB-9AFA-E34FED5C1EDB}" type="presParOf" srcId="{63FDAF3B-7540-4F16-A383-0081741359F0}" destId="{8B773C72-987D-4FE3-B12D-8B23AA56B990}" srcOrd="0" destOrd="0" presId="urn:microsoft.com/office/officeart/2005/8/layout/hList7#2"/>
    <dgm:cxn modelId="{7ABEC828-EA5B-49EF-A5C5-8BCB0F3510B5}" type="presParOf" srcId="{8B773C72-987D-4FE3-B12D-8B23AA56B990}" destId="{35578560-A2E5-4E94-87CE-0B54F3CC486C}" srcOrd="0" destOrd="0" presId="urn:microsoft.com/office/officeart/2005/8/layout/hList7#2"/>
    <dgm:cxn modelId="{BCED463B-ED55-4FD2-A8C5-79D0ABCAB049}" type="presParOf" srcId="{8B773C72-987D-4FE3-B12D-8B23AA56B990}" destId="{7D526825-2DD7-4156-B80B-C5F847794356}" srcOrd="1" destOrd="0" presId="urn:microsoft.com/office/officeart/2005/8/layout/hList7#2"/>
    <dgm:cxn modelId="{1E94ADD8-3AB5-48B1-A390-CC72F00AD16B}" type="presParOf" srcId="{8B773C72-987D-4FE3-B12D-8B23AA56B990}" destId="{BC23BEBE-92CB-45E5-A361-D9D832DD042B}" srcOrd="2" destOrd="0" presId="urn:microsoft.com/office/officeart/2005/8/layout/hList7#2"/>
    <dgm:cxn modelId="{31CA2424-0452-42F2-9EB2-3EFAC5131A91}" type="presParOf" srcId="{8B773C72-987D-4FE3-B12D-8B23AA56B990}" destId="{A4B30317-07FA-4671-9912-A4599B5A9C66}" srcOrd="3" destOrd="0" presId="urn:microsoft.com/office/officeart/2005/8/layout/hList7#2"/>
    <dgm:cxn modelId="{E066698F-BBE4-43CB-8D8F-064F9FCA82E4}" type="presParOf" srcId="{63FDAF3B-7540-4F16-A383-0081741359F0}" destId="{2B9820DF-5552-44DD-BCC0-F49328A5B087}" srcOrd="1" destOrd="0" presId="urn:microsoft.com/office/officeart/2005/8/layout/hList7#2"/>
    <dgm:cxn modelId="{22F6A0AF-D5C4-4EA4-9DF5-8507E2354541}" type="presParOf" srcId="{63FDAF3B-7540-4F16-A383-0081741359F0}" destId="{BD4FB36D-C5AD-4778-B6C3-1D9B01F99C35}" srcOrd="2" destOrd="0" presId="urn:microsoft.com/office/officeart/2005/8/layout/hList7#2"/>
    <dgm:cxn modelId="{1425D679-F7F0-46EE-8A73-91557673767C}" type="presParOf" srcId="{BD4FB36D-C5AD-4778-B6C3-1D9B01F99C35}" destId="{685D9265-B4B8-4D83-9521-E4450C4CE9B6}" srcOrd="0" destOrd="0" presId="urn:microsoft.com/office/officeart/2005/8/layout/hList7#2"/>
    <dgm:cxn modelId="{7E305886-52DD-457B-BF7E-841E72C92547}" type="presParOf" srcId="{BD4FB36D-C5AD-4778-B6C3-1D9B01F99C35}" destId="{23289669-B922-4FC9-8D1B-78CB4ADBD68E}" srcOrd="1" destOrd="0" presId="urn:microsoft.com/office/officeart/2005/8/layout/hList7#2"/>
    <dgm:cxn modelId="{2FBA1119-11D8-4784-9D8F-477D1AEA04D7}" type="presParOf" srcId="{BD4FB36D-C5AD-4778-B6C3-1D9B01F99C35}" destId="{1DFA9027-516D-4E34-B874-0A460DA1D17B}" srcOrd="2" destOrd="0" presId="urn:microsoft.com/office/officeart/2005/8/layout/hList7#2"/>
    <dgm:cxn modelId="{C56A13C6-0120-449C-B76B-D221F3B71CB3}" type="presParOf" srcId="{BD4FB36D-C5AD-4778-B6C3-1D9B01F99C35}" destId="{828EB273-A357-482E-8F9E-E16AEFD7C5D0}" srcOrd="3" destOrd="0" presId="urn:microsoft.com/office/officeart/2005/8/layout/hList7#2"/>
    <dgm:cxn modelId="{18908C20-6083-4360-BD80-E93941741337}" type="presParOf" srcId="{63FDAF3B-7540-4F16-A383-0081741359F0}" destId="{6D76B9CB-BF2B-4932-B646-3B8D3DAC2004}" srcOrd="3" destOrd="0" presId="urn:microsoft.com/office/officeart/2005/8/layout/hList7#2"/>
    <dgm:cxn modelId="{110C2633-CCCB-49EB-BB4E-50B549ED1963}" type="presParOf" srcId="{63FDAF3B-7540-4F16-A383-0081741359F0}" destId="{8E870F9F-28D3-432D-9409-D17A1518C961}" srcOrd="4" destOrd="0" presId="urn:microsoft.com/office/officeart/2005/8/layout/hList7#2"/>
    <dgm:cxn modelId="{634DF347-B145-4115-8BD9-247B92FDA6BB}" type="presParOf" srcId="{8E870F9F-28D3-432D-9409-D17A1518C961}" destId="{C29C70B9-3F95-4981-8179-F5AF0C52F6D0}" srcOrd="0" destOrd="0" presId="urn:microsoft.com/office/officeart/2005/8/layout/hList7#2"/>
    <dgm:cxn modelId="{2367FA48-BC8D-4849-AF15-CD127A65DBEC}" type="presParOf" srcId="{8E870F9F-28D3-432D-9409-D17A1518C961}" destId="{BFAE8A46-FF68-4E46-B2AE-B34E9D6B7779}" srcOrd="1" destOrd="0" presId="urn:microsoft.com/office/officeart/2005/8/layout/hList7#2"/>
    <dgm:cxn modelId="{838F9A6C-7297-4FA9-B7B2-5A5CFC622121}" type="presParOf" srcId="{8E870F9F-28D3-432D-9409-D17A1518C961}" destId="{6B4253BD-3212-434A-8D7D-85C94488E974}" srcOrd="2" destOrd="0" presId="urn:microsoft.com/office/officeart/2005/8/layout/hList7#2"/>
    <dgm:cxn modelId="{938E36DB-4F72-457A-8466-37476470E49E}" type="presParOf" srcId="{8E870F9F-28D3-432D-9409-D17A1518C961}" destId="{DFE9A4E6-D537-4343-A5DD-1510A35B83B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AA9AAC-3ACD-4BCB-B0FD-7C1F4FB0C90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7F51A12-BC54-4AF6-9BAF-1224B5418E27}">
      <dgm:prSet/>
      <dgm:spPr>
        <a:solidFill>
          <a:srgbClr val="CE6C8F"/>
        </a:solidFill>
      </dgm:spPr>
      <dgm:t>
        <a:bodyPr/>
        <a:lstStyle/>
        <a:p>
          <a:r>
            <a:rPr lang="uk-UA" u="none" smtClean="0">
              <a:solidFill>
                <a:schemeClr val="tx1"/>
              </a:solidFill>
            </a:rPr>
            <a:t>Якими способами можна копіювати, переміщувати й видаляти файли? Подай відповідь у вигляді схеми.</a:t>
          </a:r>
          <a:endParaRPr lang="uk-UA" u="none">
            <a:solidFill>
              <a:schemeClr val="tx1"/>
            </a:solidFill>
          </a:endParaRPr>
        </a:p>
      </dgm:t>
    </dgm:pt>
    <dgm:pt modelId="{1D78DD7F-1E7B-4DA0-BFD4-0BBAC560A919}" type="parTrans" cxnId="{834C766E-0FB6-4300-B543-1B5D3C53477E}">
      <dgm:prSet/>
      <dgm:spPr/>
      <dgm:t>
        <a:bodyPr/>
        <a:lstStyle/>
        <a:p>
          <a:endParaRPr lang="uk-UA"/>
        </a:p>
      </dgm:t>
    </dgm:pt>
    <dgm:pt modelId="{E2179459-1133-4BB1-9BB1-735F8A5E6183}" type="sibTrans" cxnId="{834C766E-0FB6-4300-B543-1B5D3C53477E}">
      <dgm:prSet/>
      <dgm:spPr/>
      <dgm:t>
        <a:bodyPr/>
        <a:lstStyle/>
        <a:p>
          <a:endParaRPr lang="uk-UA"/>
        </a:p>
      </dgm:t>
    </dgm:pt>
    <dgm:pt modelId="{FDF37C5A-99CB-4AAF-AF09-4AB95CFB8233}">
      <dgm:prSet/>
      <dgm:spPr>
        <a:solidFill>
          <a:srgbClr val="CE6C8F"/>
        </a:solidFill>
      </dgm:spPr>
      <dgm:t>
        <a:bodyPr/>
        <a:lstStyle/>
        <a:p>
          <a:r>
            <a:rPr lang="uk-UA" u="none" smtClean="0">
              <a:solidFill>
                <a:schemeClr val="tx1"/>
              </a:solidFill>
            </a:rPr>
            <a:t>Чи перейменування папок засобами операційної системи здійснюється так само, які перейменування файлів? Якщо є відмінності, то назви їх.</a:t>
          </a:r>
          <a:endParaRPr lang="uk-UA" u="none">
            <a:solidFill>
              <a:schemeClr val="tx1"/>
            </a:solidFill>
          </a:endParaRPr>
        </a:p>
      </dgm:t>
    </dgm:pt>
    <dgm:pt modelId="{01286275-8C87-488E-A7A0-425A44DE31B4}" type="parTrans" cxnId="{76C96F21-324C-4D2D-B219-5791AE329870}">
      <dgm:prSet/>
      <dgm:spPr/>
      <dgm:t>
        <a:bodyPr/>
        <a:lstStyle/>
        <a:p>
          <a:endParaRPr lang="uk-UA"/>
        </a:p>
      </dgm:t>
    </dgm:pt>
    <dgm:pt modelId="{F3F6232A-BF1F-4D19-B459-2619E7494A9F}" type="sibTrans" cxnId="{76C96F21-324C-4D2D-B219-5791AE329870}">
      <dgm:prSet/>
      <dgm:spPr/>
      <dgm:t>
        <a:bodyPr/>
        <a:lstStyle/>
        <a:p>
          <a:endParaRPr lang="uk-UA"/>
        </a:p>
      </dgm:t>
    </dgm:pt>
    <dgm:pt modelId="{2C7F25C8-35B5-40C0-9D9F-FFEDE9C02F22}">
      <dgm:prSet/>
      <dgm:spPr>
        <a:solidFill>
          <a:srgbClr val="CE6C8F"/>
        </a:solidFill>
      </dgm:spPr>
      <dgm:t>
        <a:bodyPr/>
        <a:lstStyle/>
        <a:p>
          <a:r>
            <a:rPr lang="uk-UA" u="none" smtClean="0">
              <a:solidFill>
                <a:schemeClr val="tx1"/>
              </a:solidFill>
            </a:rPr>
            <a:t>Які папки недоцільно перейменовувати і чому?</a:t>
          </a:r>
          <a:endParaRPr lang="uk-UA" u="none">
            <a:solidFill>
              <a:schemeClr val="tx1"/>
            </a:solidFill>
          </a:endParaRPr>
        </a:p>
      </dgm:t>
    </dgm:pt>
    <dgm:pt modelId="{EF8098E5-789A-439A-9718-4444CCE422BE}" type="parTrans" cxnId="{3F34AD9D-B8E4-4368-AB18-9FEB179F6CF4}">
      <dgm:prSet/>
      <dgm:spPr/>
      <dgm:t>
        <a:bodyPr/>
        <a:lstStyle/>
        <a:p>
          <a:endParaRPr lang="uk-UA"/>
        </a:p>
      </dgm:t>
    </dgm:pt>
    <dgm:pt modelId="{CD5615E1-0A2A-47F3-8254-439A8BDD487C}" type="sibTrans" cxnId="{3F34AD9D-B8E4-4368-AB18-9FEB179F6CF4}">
      <dgm:prSet/>
      <dgm:spPr/>
      <dgm:t>
        <a:bodyPr/>
        <a:lstStyle/>
        <a:p>
          <a:endParaRPr lang="uk-UA"/>
        </a:p>
      </dgm:t>
    </dgm:pt>
    <dgm:pt modelId="{553CE111-DA25-474F-9C27-A60B9CB99437}">
      <dgm:prSet/>
      <dgm:spPr>
        <a:solidFill>
          <a:srgbClr val="CE6C8F"/>
        </a:solidFill>
      </dgm:spPr>
      <dgm:t>
        <a:bodyPr/>
        <a:lstStyle/>
        <a:p>
          <a:r>
            <a:rPr lang="uk-UA" u="none" dirty="0" smtClean="0">
              <a:solidFill>
                <a:schemeClr val="tx1"/>
              </a:solidFill>
            </a:rPr>
            <a:t>Для яких програм, папок чи окремих файлів доцільно створювати ярлики?</a:t>
          </a:r>
          <a:endParaRPr lang="uk-UA" u="none" dirty="0">
            <a:solidFill>
              <a:schemeClr val="tx1"/>
            </a:solidFill>
          </a:endParaRPr>
        </a:p>
      </dgm:t>
    </dgm:pt>
    <dgm:pt modelId="{38BB9A23-3849-4E20-A9E9-CC18C3446F89}" type="parTrans" cxnId="{12F6F4F1-7A00-423A-8A27-E3B107F9CDB7}">
      <dgm:prSet/>
      <dgm:spPr/>
      <dgm:t>
        <a:bodyPr/>
        <a:lstStyle/>
        <a:p>
          <a:endParaRPr lang="uk-UA"/>
        </a:p>
      </dgm:t>
    </dgm:pt>
    <dgm:pt modelId="{6ACEDC8C-72A9-44AF-9FED-16E01F485290}" type="sibTrans" cxnId="{12F6F4F1-7A00-423A-8A27-E3B107F9CDB7}">
      <dgm:prSet/>
      <dgm:spPr/>
      <dgm:t>
        <a:bodyPr/>
        <a:lstStyle/>
        <a:p>
          <a:endParaRPr lang="uk-UA"/>
        </a:p>
      </dgm:t>
    </dgm:pt>
    <dgm:pt modelId="{4D6EDF44-2536-49FD-946E-1AD4CD5C58DB}">
      <dgm:prSet/>
      <dgm:spPr>
        <a:solidFill>
          <a:srgbClr val="CE6C8F"/>
        </a:solidFill>
      </dgm:spPr>
      <dgm:t>
        <a:bodyPr/>
        <a:lstStyle/>
        <a:p>
          <a:r>
            <a:rPr lang="uk-UA" u="none" smtClean="0">
              <a:solidFill>
                <a:schemeClr val="tx1"/>
              </a:solidFill>
            </a:rPr>
            <a:t>Що відбувається, якщо виконати вказівку </a:t>
          </a:r>
          <a:r>
            <a:rPr lang="uk-UA" i="1" u="none" smtClean="0">
              <a:solidFill>
                <a:schemeClr val="tx1"/>
              </a:solidFill>
            </a:rPr>
            <a:t>Видалити</a:t>
          </a:r>
          <a:r>
            <a:rPr lang="uk-UA" u="none" smtClean="0">
              <a:solidFill>
                <a:schemeClr val="tx1"/>
              </a:solidFill>
            </a:rPr>
            <a:t> дня виділеного файла?</a:t>
          </a:r>
          <a:endParaRPr lang="uk-UA" u="none">
            <a:solidFill>
              <a:schemeClr val="tx1"/>
            </a:solidFill>
          </a:endParaRPr>
        </a:p>
      </dgm:t>
    </dgm:pt>
    <dgm:pt modelId="{F51655AB-4E35-40D9-A430-07C0758D86D2}" type="parTrans" cxnId="{ABF1A595-27E0-4A2B-BF1C-9755BBD248A4}">
      <dgm:prSet/>
      <dgm:spPr/>
      <dgm:t>
        <a:bodyPr/>
        <a:lstStyle/>
        <a:p>
          <a:endParaRPr lang="uk-UA"/>
        </a:p>
      </dgm:t>
    </dgm:pt>
    <dgm:pt modelId="{941655DA-D949-4316-AF40-0684BD98471A}" type="sibTrans" cxnId="{ABF1A595-27E0-4A2B-BF1C-9755BBD248A4}">
      <dgm:prSet/>
      <dgm:spPr/>
      <dgm:t>
        <a:bodyPr/>
        <a:lstStyle/>
        <a:p>
          <a:endParaRPr lang="uk-UA"/>
        </a:p>
      </dgm:t>
    </dgm:pt>
    <dgm:pt modelId="{5C60869E-D4B5-4BCE-A967-1898BEBC19FC}">
      <dgm:prSet/>
      <dgm:spPr>
        <a:solidFill>
          <a:srgbClr val="CE6C8F"/>
        </a:solidFill>
      </dgm:spPr>
      <dgm:t>
        <a:bodyPr/>
        <a:lstStyle/>
        <a:p>
          <a:r>
            <a:rPr lang="uk-UA" u="none" smtClean="0">
              <a:solidFill>
                <a:schemeClr val="tx1"/>
              </a:solidFill>
            </a:rPr>
            <a:t>Чи однаково використовується буфер обміну в графічному редакторі та при роботі з об'єктами операційної системи? Наведи приклади.</a:t>
          </a:r>
          <a:endParaRPr lang="uk-UA" u="none">
            <a:solidFill>
              <a:schemeClr val="tx1"/>
            </a:solidFill>
          </a:endParaRPr>
        </a:p>
      </dgm:t>
    </dgm:pt>
    <dgm:pt modelId="{51694F86-CE23-47C4-A63C-638B1CE6AB28}" type="parTrans" cxnId="{DF97BE80-3290-419F-A460-863EC2792597}">
      <dgm:prSet/>
      <dgm:spPr/>
      <dgm:t>
        <a:bodyPr/>
        <a:lstStyle/>
        <a:p>
          <a:endParaRPr lang="uk-UA"/>
        </a:p>
      </dgm:t>
    </dgm:pt>
    <dgm:pt modelId="{BF5F6FA2-9CD9-4108-BE18-DBB1AFACDBF5}" type="sibTrans" cxnId="{DF97BE80-3290-419F-A460-863EC2792597}">
      <dgm:prSet/>
      <dgm:spPr/>
      <dgm:t>
        <a:bodyPr/>
        <a:lstStyle/>
        <a:p>
          <a:endParaRPr lang="uk-UA"/>
        </a:p>
      </dgm:t>
    </dgm:pt>
    <dgm:pt modelId="{84940535-F245-4D0E-8376-128FD0AF03BB}">
      <dgm:prSet/>
      <dgm:spPr>
        <a:solidFill>
          <a:srgbClr val="CE6C8F"/>
        </a:solidFill>
      </dgm:spPr>
      <dgm:t>
        <a:bodyPr/>
        <a:lstStyle/>
        <a:p>
          <a:r>
            <a:rPr lang="uk-UA" u="none" dirty="0" smtClean="0">
              <a:solidFill>
                <a:schemeClr val="tx1"/>
              </a:solidFill>
            </a:rPr>
            <a:t>Чому розробники операційної системи </a:t>
          </a:r>
          <a:r>
            <a:rPr lang="en-US" u="none" dirty="0" err="1" smtClean="0">
              <a:solidFill>
                <a:schemeClr val="tx1"/>
              </a:solidFill>
            </a:rPr>
            <a:t>Wundows</a:t>
          </a:r>
          <a:r>
            <a:rPr lang="uk-UA" i="1" u="none" dirty="0" smtClean="0">
              <a:solidFill>
                <a:schemeClr val="tx1"/>
              </a:solidFill>
            </a:rPr>
            <a:t> 7</a:t>
          </a:r>
          <a:r>
            <a:rPr lang="uk-UA" u="none" dirty="0" smtClean="0">
              <a:solidFill>
                <a:schemeClr val="tx1"/>
              </a:solidFill>
            </a:rPr>
            <a:t> передбачили можливість отримання одного й того самого результату декількома способами?</a:t>
          </a:r>
          <a:endParaRPr lang="uk-UA" u="none" dirty="0">
            <a:solidFill>
              <a:schemeClr val="tx1"/>
            </a:solidFill>
          </a:endParaRPr>
        </a:p>
      </dgm:t>
    </dgm:pt>
    <dgm:pt modelId="{2DB848D3-094C-4D94-976D-79A2E85DDE82}" type="parTrans" cxnId="{10AFC513-43C0-4376-AE58-1B5AAC46400F}">
      <dgm:prSet/>
      <dgm:spPr/>
      <dgm:t>
        <a:bodyPr/>
        <a:lstStyle/>
        <a:p>
          <a:endParaRPr lang="uk-UA"/>
        </a:p>
      </dgm:t>
    </dgm:pt>
    <dgm:pt modelId="{7091E5CD-CFEA-463D-B359-2AD86D01B8B2}" type="sibTrans" cxnId="{10AFC513-43C0-4376-AE58-1B5AAC46400F}">
      <dgm:prSet/>
      <dgm:spPr/>
      <dgm:t>
        <a:bodyPr/>
        <a:lstStyle/>
        <a:p>
          <a:endParaRPr lang="uk-UA"/>
        </a:p>
      </dgm:t>
    </dgm:pt>
    <dgm:pt modelId="{F752D016-E79D-4F9A-ABBE-2459EB77B3B5}" type="pres">
      <dgm:prSet presAssocID="{66AA9AAC-3ACD-4BCB-B0FD-7C1F4FB0C9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CF2820-9015-4E4E-931D-DE0E01BCFF08}" type="pres">
      <dgm:prSet presAssocID="{F7F51A12-BC54-4AF6-9BAF-1224B5418E27}" presName="node" presStyleLbl="node1" presStyleIdx="0" presStyleCnt="7" custLinFactNeighborX="-3284" custLinFactNeighborY="7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CD10E-3B02-4EC9-B533-2633D8C75CBB}" type="pres">
      <dgm:prSet presAssocID="{E2179459-1133-4BB1-9BB1-735F8A5E6183}" presName="sibTrans" presStyleCnt="0"/>
      <dgm:spPr/>
    </dgm:pt>
    <dgm:pt modelId="{A8087207-646E-4DC2-BE46-0E7814FB60F3}" type="pres">
      <dgm:prSet presAssocID="{FDF37C5A-99CB-4AAF-AF09-4AB95CFB8233}" presName="node" presStyleLbl="node1" presStyleIdx="1" presStyleCnt="7" custLinFactNeighborX="-3284" custLinFactNeighborY="7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97041C-E4E8-4B80-B771-FA2DD7594475}" type="pres">
      <dgm:prSet presAssocID="{F3F6232A-BF1F-4D19-B459-2619E7494A9F}" presName="sibTrans" presStyleCnt="0"/>
      <dgm:spPr/>
    </dgm:pt>
    <dgm:pt modelId="{FC01E649-0F5A-4D5B-9462-5E50F2C8A689}" type="pres">
      <dgm:prSet presAssocID="{2C7F25C8-35B5-40C0-9D9F-FFEDE9C02F22}" presName="node" presStyleLbl="node1" presStyleIdx="2" presStyleCnt="7" custLinFactNeighborX="-4500" custLinFactNeighborY="83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8FCC1A-1579-4AFC-94A8-6EC367E145D9}" type="pres">
      <dgm:prSet presAssocID="{CD5615E1-0A2A-47F3-8254-439A8BDD487C}" presName="sibTrans" presStyleCnt="0"/>
      <dgm:spPr/>
    </dgm:pt>
    <dgm:pt modelId="{68314173-9634-40E3-A0C9-8D547885FFE7}" type="pres">
      <dgm:prSet presAssocID="{553CE111-DA25-474F-9C27-A60B9CB99437}" presName="node" presStyleLbl="node1" presStyleIdx="3" presStyleCnt="7" custLinFactNeighborX="-3284" custLinFactNeighborY="7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4244FE-03B2-4704-BE8F-E74F7C9F1359}" type="pres">
      <dgm:prSet presAssocID="{6ACEDC8C-72A9-44AF-9FED-16E01F485290}" presName="sibTrans" presStyleCnt="0"/>
      <dgm:spPr/>
    </dgm:pt>
    <dgm:pt modelId="{4B5B545F-3E24-491E-BD34-2475CE9F4449}" type="pres">
      <dgm:prSet presAssocID="{4D6EDF44-2536-49FD-946E-1AD4CD5C58DB}" presName="node" presStyleLbl="node1" presStyleIdx="4" presStyleCnt="7" custLinFactNeighborX="-3284" custLinFactNeighborY="7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E99B89-960A-44B3-8F15-3C7151F99880}" type="pres">
      <dgm:prSet presAssocID="{941655DA-D949-4316-AF40-0684BD98471A}" presName="sibTrans" presStyleCnt="0"/>
      <dgm:spPr/>
    </dgm:pt>
    <dgm:pt modelId="{42FBA021-8E65-4C8C-8CBE-6EDF14822A03}" type="pres">
      <dgm:prSet presAssocID="{5C60869E-D4B5-4BCE-A967-1898BEBC19FC}" presName="node" presStyleLbl="node1" presStyleIdx="5" presStyleCnt="7" custLinFactNeighborX="-4500" custLinFactNeighborY="83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2AD0C-8BF1-4732-8A7C-41ED7E261964}" type="pres">
      <dgm:prSet presAssocID="{BF5F6FA2-9CD9-4108-BE18-DBB1AFACDBF5}" presName="sibTrans" presStyleCnt="0"/>
      <dgm:spPr/>
    </dgm:pt>
    <dgm:pt modelId="{2D4E0607-E9CB-4E7E-A168-E73B0E9234D7}" type="pres">
      <dgm:prSet presAssocID="{84940535-F245-4D0E-8376-128FD0AF03BB}" presName="node" presStyleLbl="node1" presStyleIdx="6" presStyleCnt="7" custLinFactX="9071" custLinFactNeighborX="100000" custLinFactNeighborY="33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6C96F21-324C-4D2D-B219-5791AE329870}" srcId="{66AA9AAC-3ACD-4BCB-B0FD-7C1F4FB0C90A}" destId="{FDF37C5A-99CB-4AAF-AF09-4AB95CFB8233}" srcOrd="1" destOrd="0" parTransId="{01286275-8C87-488E-A7A0-425A44DE31B4}" sibTransId="{F3F6232A-BF1F-4D19-B459-2619E7494A9F}"/>
    <dgm:cxn modelId="{3FF896AB-8C64-474B-8C03-82D0E2F9F728}" type="presOf" srcId="{F7F51A12-BC54-4AF6-9BAF-1224B5418E27}" destId="{05CF2820-9015-4E4E-931D-DE0E01BCFF08}" srcOrd="0" destOrd="0" presId="urn:microsoft.com/office/officeart/2005/8/layout/default#2"/>
    <dgm:cxn modelId="{3D64A536-AF05-466B-B0AC-3367A2B35538}" type="presOf" srcId="{84940535-F245-4D0E-8376-128FD0AF03BB}" destId="{2D4E0607-E9CB-4E7E-A168-E73B0E9234D7}" srcOrd="0" destOrd="0" presId="urn:microsoft.com/office/officeart/2005/8/layout/default#2"/>
    <dgm:cxn modelId="{ABF1A595-27E0-4A2B-BF1C-9755BBD248A4}" srcId="{66AA9AAC-3ACD-4BCB-B0FD-7C1F4FB0C90A}" destId="{4D6EDF44-2536-49FD-946E-1AD4CD5C58DB}" srcOrd="4" destOrd="0" parTransId="{F51655AB-4E35-40D9-A430-07C0758D86D2}" sibTransId="{941655DA-D949-4316-AF40-0684BD98471A}"/>
    <dgm:cxn modelId="{12F6F4F1-7A00-423A-8A27-E3B107F9CDB7}" srcId="{66AA9AAC-3ACD-4BCB-B0FD-7C1F4FB0C90A}" destId="{553CE111-DA25-474F-9C27-A60B9CB99437}" srcOrd="3" destOrd="0" parTransId="{38BB9A23-3849-4E20-A9E9-CC18C3446F89}" sibTransId="{6ACEDC8C-72A9-44AF-9FED-16E01F485290}"/>
    <dgm:cxn modelId="{7F751442-BCB6-4020-87C6-693131ADCF1E}" type="presOf" srcId="{FDF37C5A-99CB-4AAF-AF09-4AB95CFB8233}" destId="{A8087207-646E-4DC2-BE46-0E7814FB60F3}" srcOrd="0" destOrd="0" presId="urn:microsoft.com/office/officeart/2005/8/layout/default#2"/>
    <dgm:cxn modelId="{3F34AD9D-B8E4-4368-AB18-9FEB179F6CF4}" srcId="{66AA9AAC-3ACD-4BCB-B0FD-7C1F4FB0C90A}" destId="{2C7F25C8-35B5-40C0-9D9F-FFEDE9C02F22}" srcOrd="2" destOrd="0" parTransId="{EF8098E5-789A-439A-9718-4444CCE422BE}" sibTransId="{CD5615E1-0A2A-47F3-8254-439A8BDD487C}"/>
    <dgm:cxn modelId="{DD7CFE79-88AF-4E97-A20D-880F109DD158}" type="presOf" srcId="{5C60869E-D4B5-4BCE-A967-1898BEBC19FC}" destId="{42FBA021-8E65-4C8C-8CBE-6EDF14822A03}" srcOrd="0" destOrd="0" presId="urn:microsoft.com/office/officeart/2005/8/layout/default#2"/>
    <dgm:cxn modelId="{10AFC513-43C0-4376-AE58-1B5AAC46400F}" srcId="{66AA9AAC-3ACD-4BCB-B0FD-7C1F4FB0C90A}" destId="{84940535-F245-4D0E-8376-128FD0AF03BB}" srcOrd="6" destOrd="0" parTransId="{2DB848D3-094C-4D94-976D-79A2E85DDE82}" sibTransId="{7091E5CD-CFEA-463D-B359-2AD86D01B8B2}"/>
    <dgm:cxn modelId="{35F57CA8-B0F2-4681-AB3E-95A0B7909211}" type="presOf" srcId="{66AA9AAC-3ACD-4BCB-B0FD-7C1F4FB0C90A}" destId="{F752D016-E79D-4F9A-ABBE-2459EB77B3B5}" srcOrd="0" destOrd="0" presId="urn:microsoft.com/office/officeart/2005/8/layout/default#2"/>
    <dgm:cxn modelId="{09B2991F-173C-4C80-A441-2E9826459B2C}" type="presOf" srcId="{2C7F25C8-35B5-40C0-9D9F-FFEDE9C02F22}" destId="{FC01E649-0F5A-4D5B-9462-5E50F2C8A689}" srcOrd="0" destOrd="0" presId="urn:microsoft.com/office/officeart/2005/8/layout/default#2"/>
    <dgm:cxn modelId="{DF97BE80-3290-419F-A460-863EC2792597}" srcId="{66AA9AAC-3ACD-4BCB-B0FD-7C1F4FB0C90A}" destId="{5C60869E-D4B5-4BCE-A967-1898BEBC19FC}" srcOrd="5" destOrd="0" parTransId="{51694F86-CE23-47C4-A63C-638B1CE6AB28}" sibTransId="{BF5F6FA2-9CD9-4108-BE18-DBB1AFACDBF5}"/>
    <dgm:cxn modelId="{4CFC943B-9941-48BF-B09A-AF78EBF172D9}" type="presOf" srcId="{4D6EDF44-2536-49FD-946E-1AD4CD5C58DB}" destId="{4B5B545F-3E24-491E-BD34-2475CE9F4449}" srcOrd="0" destOrd="0" presId="urn:microsoft.com/office/officeart/2005/8/layout/default#2"/>
    <dgm:cxn modelId="{136B3B81-4A70-49AA-8470-2A82F00ED84D}" type="presOf" srcId="{553CE111-DA25-474F-9C27-A60B9CB99437}" destId="{68314173-9634-40E3-A0C9-8D547885FFE7}" srcOrd="0" destOrd="0" presId="urn:microsoft.com/office/officeart/2005/8/layout/default#2"/>
    <dgm:cxn modelId="{834C766E-0FB6-4300-B543-1B5D3C53477E}" srcId="{66AA9AAC-3ACD-4BCB-B0FD-7C1F4FB0C90A}" destId="{F7F51A12-BC54-4AF6-9BAF-1224B5418E27}" srcOrd="0" destOrd="0" parTransId="{1D78DD7F-1E7B-4DA0-BFD4-0BBAC560A919}" sibTransId="{E2179459-1133-4BB1-9BB1-735F8A5E6183}"/>
    <dgm:cxn modelId="{0AE647A4-510D-4A0C-8AD2-46A7119D0E89}" type="presParOf" srcId="{F752D016-E79D-4F9A-ABBE-2459EB77B3B5}" destId="{05CF2820-9015-4E4E-931D-DE0E01BCFF08}" srcOrd="0" destOrd="0" presId="urn:microsoft.com/office/officeart/2005/8/layout/default#2"/>
    <dgm:cxn modelId="{BDD84FA4-3950-4574-B357-35C5D7B5D0BC}" type="presParOf" srcId="{F752D016-E79D-4F9A-ABBE-2459EB77B3B5}" destId="{EA7CD10E-3B02-4EC9-B533-2633D8C75CBB}" srcOrd="1" destOrd="0" presId="urn:microsoft.com/office/officeart/2005/8/layout/default#2"/>
    <dgm:cxn modelId="{D5FE9E67-894F-404C-B261-97C0BE5EF822}" type="presParOf" srcId="{F752D016-E79D-4F9A-ABBE-2459EB77B3B5}" destId="{A8087207-646E-4DC2-BE46-0E7814FB60F3}" srcOrd="2" destOrd="0" presId="urn:microsoft.com/office/officeart/2005/8/layout/default#2"/>
    <dgm:cxn modelId="{91FFE6C7-8D44-4E51-9F48-AD7D4C6EB1F6}" type="presParOf" srcId="{F752D016-E79D-4F9A-ABBE-2459EB77B3B5}" destId="{1497041C-E4E8-4B80-B771-FA2DD7594475}" srcOrd="3" destOrd="0" presId="urn:microsoft.com/office/officeart/2005/8/layout/default#2"/>
    <dgm:cxn modelId="{9025CBA5-0153-4693-BB28-9385942D6B92}" type="presParOf" srcId="{F752D016-E79D-4F9A-ABBE-2459EB77B3B5}" destId="{FC01E649-0F5A-4D5B-9462-5E50F2C8A689}" srcOrd="4" destOrd="0" presId="urn:microsoft.com/office/officeart/2005/8/layout/default#2"/>
    <dgm:cxn modelId="{1CF86859-10F3-4210-B597-E434AAECA5EF}" type="presParOf" srcId="{F752D016-E79D-4F9A-ABBE-2459EB77B3B5}" destId="{3D8FCC1A-1579-4AFC-94A8-6EC367E145D9}" srcOrd="5" destOrd="0" presId="urn:microsoft.com/office/officeart/2005/8/layout/default#2"/>
    <dgm:cxn modelId="{17CC7AB5-0607-4216-9A94-723A430892E8}" type="presParOf" srcId="{F752D016-E79D-4F9A-ABBE-2459EB77B3B5}" destId="{68314173-9634-40E3-A0C9-8D547885FFE7}" srcOrd="6" destOrd="0" presId="urn:microsoft.com/office/officeart/2005/8/layout/default#2"/>
    <dgm:cxn modelId="{95CE6214-4F96-47AC-A712-F195F44421D8}" type="presParOf" srcId="{F752D016-E79D-4F9A-ABBE-2459EB77B3B5}" destId="{AD4244FE-03B2-4704-BE8F-E74F7C9F1359}" srcOrd="7" destOrd="0" presId="urn:microsoft.com/office/officeart/2005/8/layout/default#2"/>
    <dgm:cxn modelId="{E343C3DD-8C8C-4534-AAD2-14D9585A4C22}" type="presParOf" srcId="{F752D016-E79D-4F9A-ABBE-2459EB77B3B5}" destId="{4B5B545F-3E24-491E-BD34-2475CE9F4449}" srcOrd="8" destOrd="0" presId="urn:microsoft.com/office/officeart/2005/8/layout/default#2"/>
    <dgm:cxn modelId="{F662ADD9-DFF7-41DE-8BA8-5F222B19CF87}" type="presParOf" srcId="{F752D016-E79D-4F9A-ABBE-2459EB77B3B5}" destId="{01E99B89-960A-44B3-8F15-3C7151F99880}" srcOrd="9" destOrd="0" presId="urn:microsoft.com/office/officeart/2005/8/layout/default#2"/>
    <dgm:cxn modelId="{297BD4D9-BF33-436A-B778-11D46B930996}" type="presParOf" srcId="{F752D016-E79D-4F9A-ABBE-2459EB77B3B5}" destId="{42FBA021-8E65-4C8C-8CBE-6EDF14822A03}" srcOrd="10" destOrd="0" presId="urn:microsoft.com/office/officeart/2005/8/layout/default#2"/>
    <dgm:cxn modelId="{99E20D01-D327-4644-998F-BCB35547EFCA}" type="presParOf" srcId="{F752D016-E79D-4F9A-ABBE-2459EB77B3B5}" destId="{F272AD0C-8BF1-4732-8A7C-41ED7E261964}" srcOrd="11" destOrd="0" presId="urn:microsoft.com/office/officeart/2005/8/layout/default#2"/>
    <dgm:cxn modelId="{84F3C33C-209A-4CAB-8535-CAB42458A738}" type="presParOf" srcId="{F752D016-E79D-4F9A-ABBE-2459EB77B3B5}" destId="{2D4E0607-E9CB-4E7E-A168-E73B0E9234D7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5A4B9C4-6BAE-466F-A9EF-563E66D6B8B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DFBE60-78CA-4772-8321-8F9F2D2AF69A}">
      <dgm:prSet phldrT="[Текст]" custT="1"/>
      <dgm:spPr/>
      <dgm:t>
        <a:bodyPr/>
        <a:lstStyle/>
        <a:p>
          <a:pPr algn="ctr"/>
          <a:r>
            <a:rPr lang="uk-UA" sz="1800" dirty="0" smtClean="0"/>
            <a:t>Копіювання файлів</a:t>
          </a:r>
          <a:endParaRPr lang="uk-UA" sz="1800" dirty="0"/>
        </a:p>
      </dgm:t>
    </dgm:pt>
    <dgm:pt modelId="{A317B4B3-1CAC-4664-A11E-B6E2A7C529BF}" type="parTrans" cxnId="{B4CCFE0C-86F2-4AC9-823D-DDFC5FC48C6E}">
      <dgm:prSet/>
      <dgm:spPr/>
      <dgm:t>
        <a:bodyPr/>
        <a:lstStyle/>
        <a:p>
          <a:endParaRPr lang="uk-UA"/>
        </a:p>
      </dgm:t>
    </dgm:pt>
    <dgm:pt modelId="{AF7F6C9D-FF7C-4A97-A47E-95822AB5CC9F}" type="sibTrans" cxnId="{B4CCFE0C-86F2-4AC9-823D-DDFC5FC48C6E}">
      <dgm:prSet/>
      <dgm:spPr/>
      <dgm:t>
        <a:bodyPr/>
        <a:lstStyle/>
        <a:p>
          <a:endParaRPr lang="uk-UA"/>
        </a:p>
      </dgm:t>
    </dgm:pt>
    <dgm:pt modelId="{FE22A80F-1B99-4B3C-A5AC-3DA2FA19721D}">
      <dgm:prSet phldrT="[Текст]" custT="1"/>
      <dgm:spPr/>
      <dgm:t>
        <a:bodyPr/>
        <a:lstStyle/>
        <a:p>
          <a:pPr algn="ctr"/>
          <a:r>
            <a:rPr lang="uk-UA" sz="1800" dirty="0" smtClean="0"/>
            <a:t>Переміщення файлів</a:t>
          </a:r>
          <a:endParaRPr lang="uk-UA" sz="1800" dirty="0"/>
        </a:p>
      </dgm:t>
    </dgm:pt>
    <dgm:pt modelId="{7A789BF6-2E65-442B-BBC9-3B33DBBD5107}" type="parTrans" cxnId="{774B0778-9BE6-4F7D-9310-1B0613DE54C7}">
      <dgm:prSet/>
      <dgm:spPr/>
      <dgm:t>
        <a:bodyPr/>
        <a:lstStyle/>
        <a:p>
          <a:endParaRPr lang="uk-UA"/>
        </a:p>
      </dgm:t>
    </dgm:pt>
    <dgm:pt modelId="{0BD87363-68C3-4298-A73C-C1BC1E1209B4}" type="sibTrans" cxnId="{774B0778-9BE6-4F7D-9310-1B0613DE54C7}">
      <dgm:prSet/>
      <dgm:spPr/>
      <dgm:t>
        <a:bodyPr/>
        <a:lstStyle/>
        <a:p>
          <a:endParaRPr lang="uk-UA"/>
        </a:p>
      </dgm:t>
    </dgm:pt>
    <dgm:pt modelId="{307AF74B-D452-439B-A988-AF450CDB6AE6}" type="pres">
      <dgm:prSet presAssocID="{B5A4B9C4-6BAE-466F-A9EF-563E66D6B8B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B96CF61-9702-4A6C-AA27-398A5933B87F}" type="pres">
      <dgm:prSet presAssocID="{B5A4B9C4-6BAE-466F-A9EF-563E66D6B8B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93F79A-104D-47A3-AB27-9BBF25AFB8BB}" type="pres">
      <dgm:prSet presAssocID="{B5A4B9C4-6BAE-466F-A9EF-563E66D6B8B7}" presName="LeftNode" presStyleLbl="bgImgPlace1" presStyleIdx="0" presStyleCnt="2" custScaleX="214386" custScaleY="58332" custLinFactNeighborX="-78887">
        <dgm:presLayoutVars>
          <dgm:chMax val="2"/>
          <dgm:chPref val="2"/>
        </dgm:presLayoutVars>
      </dgm:prSet>
      <dgm:spPr/>
      <dgm:t>
        <a:bodyPr/>
        <a:lstStyle/>
        <a:p>
          <a:endParaRPr lang="uk-UA"/>
        </a:p>
      </dgm:t>
    </dgm:pt>
    <dgm:pt modelId="{27BD095D-62E8-4899-B6FA-77F56B624A58}" type="pres">
      <dgm:prSet presAssocID="{B5A4B9C4-6BAE-466F-A9EF-563E66D6B8B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CC759D-F44F-4D64-BC79-FC10EB627CC9}" type="pres">
      <dgm:prSet presAssocID="{B5A4B9C4-6BAE-466F-A9EF-563E66D6B8B7}" presName="RightNode" presStyleLbl="bgImgPlace1" presStyleIdx="1" presStyleCnt="2" custScaleX="214386" custScaleY="58332" custLinFactNeighborX="78129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C233334A-F81A-4FEC-8780-60EEF803E136}" type="pres">
      <dgm:prSet presAssocID="{B5A4B9C4-6BAE-466F-A9EF-563E66D6B8B7}" presName="TopArrow" presStyleLbl="node1" presStyleIdx="0" presStyleCnt="2" custScaleX="131266"/>
      <dgm:spPr/>
    </dgm:pt>
    <dgm:pt modelId="{7243BC02-5761-4898-A359-BCEEF1A11927}" type="pres">
      <dgm:prSet presAssocID="{B5A4B9C4-6BAE-466F-A9EF-563E66D6B8B7}" presName="BottomArrow" presStyleLbl="node1" presStyleIdx="1" presStyleCnt="2" custScaleX="131266"/>
      <dgm:spPr/>
    </dgm:pt>
  </dgm:ptLst>
  <dgm:cxnLst>
    <dgm:cxn modelId="{B6C1D617-9A01-4DAF-9726-211F70207441}" type="presOf" srcId="{B5A4B9C4-6BAE-466F-A9EF-563E66D6B8B7}" destId="{307AF74B-D452-439B-A988-AF450CDB6AE6}" srcOrd="0" destOrd="0" presId="urn:microsoft.com/office/officeart/2009/layout/ReverseList"/>
    <dgm:cxn modelId="{BAF73B67-D1D2-49B8-A2BD-D2711FAA6C97}" type="presOf" srcId="{18DFBE60-78CA-4772-8321-8F9F2D2AF69A}" destId="{E593F79A-104D-47A3-AB27-9BBF25AFB8BB}" srcOrd="1" destOrd="0" presId="urn:microsoft.com/office/officeart/2009/layout/ReverseList"/>
    <dgm:cxn modelId="{774B0778-9BE6-4F7D-9310-1B0613DE54C7}" srcId="{B5A4B9C4-6BAE-466F-A9EF-563E66D6B8B7}" destId="{FE22A80F-1B99-4B3C-A5AC-3DA2FA19721D}" srcOrd="1" destOrd="0" parTransId="{7A789BF6-2E65-442B-BBC9-3B33DBBD5107}" sibTransId="{0BD87363-68C3-4298-A73C-C1BC1E1209B4}"/>
    <dgm:cxn modelId="{F9092EAF-D7F3-463E-80A2-B586A73914C4}" type="presOf" srcId="{18DFBE60-78CA-4772-8321-8F9F2D2AF69A}" destId="{FB96CF61-9702-4A6C-AA27-398A5933B87F}" srcOrd="0" destOrd="0" presId="urn:microsoft.com/office/officeart/2009/layout/ReverseList"/>
    <dgm:cxn modelId="{B0876EB4-9965-4D58-AC8E-7D9FD3617C5D}" type="presOf" srcId="{FE22A80F-1B99-4B3C-A5AC-3DA2FA19721D}" destId="{BCCC759D-F44F-4D64-BC79-FC10EB627CC9}" srcOrd="1" destOrd="0" presId="urn:microsoft.com/office/officeart/2009/layout/ReverseList"/>
    <dgm:cxn modelId="{B4CCFE0C-86F2-4AC9-823D-DDFC5FC48C6E}" srcId="{B5A4B9C4-6BAE-466F-A9EF-563E66D6B8B7}" destId="{18DFBE60-78CA-4772-8321-8F9F2D2AF69A}" srcOrd="0" destOrd="0" parTransId="{A317B4B3-1CAC-4664-A11E-B6E2A7C529BF}" sibTransId="{AF7F6C9D-FF7C-4A97-A47E-95822AB5CC9F}"/>
    <dgm:cxn modelId="{DC31332A-0B7F-4D02-B260-F84EDC63B85D}" type="presOf" srcId="{FE22A80F-1B99-4B3C-A5AC-3DA2FA19721D}" destId="{27BD095D-62E8-4899-B6FA-77F56B624A58}" srcOrd="0" destOrd="0" presId="urn:microsoft.com/office/officeart/2009/layout/ReverseList"/>
    <dgm:cxn modelId="{D29D7646-CBE4-4B0F-BCD0-4D3FC191833E}" type="presParOf" srcId="{307AF74B-D452-439B-A988-AF450CDB6AE6}" destId="{FB96CF61-9702-4A6C-AA27-398A5933B87F}" srcOrd="0" destOrd="0" presId="urn:microsoft.com/office/officeart/2009/layout/ReverseList"/>
    <dgm:cxn modelId="{1D70230E-348C-4123-8B75-4BDF1ADE0AF5}" type="presParOf" srcId="{307AF74B-D452-439B-A988-AF450CDB6AE6}" destId="{E593F79A-104D-47A3-AB27-9BBF25AFB8BB}" srcOrd="1" destOrd="0" presId="urn:microsoft.com/office/officeart/2009/layout/ReverseList"/>
    <dgm:cxn modelId="{1726087D-812D-4425-B434-E56903E06CCB}" type="presParOf" srcId="{307AF74B-D452-439B-A988-AF450CDB6AE6}" destId="{27BD095D-62E8-4899-B6FA-77F56B624A58}" srcOrd="2" destOrd="0" presId="urn:microsoft.com/office/officeart/2009/layout/ReverseList"/>
    <dgm:cxn modelId="{05AF606C-B817-4A61-A0BB-AC60DB074785}" type="presParOf" srcId="{307AF74B-D452-439B-A988-AF450CDB6AE6}" destId="{BCCC759D-F44F-4D64-BC79-FC10EB627CC9}" srcOrd="3" destOrd="0" presId="urn:microsoft.com/office/officeart/2009/layout/ReverseList"/>
    <dgm:cxn modelId="{233B2FFC-1FBF-42CE-902C-7E41A07CCD76}" type="presParOf" srcId="{307AF74B-D452-439B-A988-AF450CDB6AE6}" destId="{C233334A-F81A-4FEC-8780-60EEF803E136}" srcOrd="4" destOrd="0" presId="urn:microsoft.com/office/officeart/2009/layout/ReverseList"/>
    <dgm:cxn modelId="{029A2047-D6F6-404C-80C6-34D6AE854CB2}" type="presParOf" srcId="{307AF74B-D452-439B-A988-AF450CDB6AE6}" destId="{7243BC02-5761-4898-A359-BCEEF1A1192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554583-BE1E-42D1-BE23-6C991BFA62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736B22-8823-4FBA-94DC-C32F32BDF1D2}">
      <dgm:prSet/>
      <dgm:spPr/>
      <dgm:t>
        <a:bodyPr/>
        <a:lstStyle/>
        <a:p>
          <a:r>
            <a:rPr lang="uk-UA" dirty="0" smtClean="0"/>
            <a:t>Я знаю, які дії можна виконувати з файлами і папками.</a:t>
          </a:r>
          <a:endParaRPr lang="uk-UA" dirty="0"/>
        </a:p>
      </dgm:t>
    </dgm:pt>
    <dgm:pt modelId="{0EF3E0EC-C78E-4B6B-8DF2-8787010F1858}" type="parTrans" cxnId="{4FEACD36-3578-4C61-9013-A2ADCF7207C3}">
      <dgm:prSet/>
      <dgm:spPr/>
      <dgm:t>
        <a:bodyPr/>
        <a:lstStyle/>
        <a:p>
          <a:endParaRPr lang="uk-UA"/>
        </a:p>
      </dgm:t>
    </dgm:pt>
    <dgm:pt modelId="{E71CA6B4-CA5E-48AC-B6B1-F3FCC9964C11}" type="sibTrans" cxnId="{4FEACD36-3578-4C61-9013-A2ADCF7207C3}">
      <dgm:prSet/>
      <dgm:spPr/>
      <dgm:t>
        <a:bodyPr/>
        <a:lstStyle/>
        <a:p>
          <a:endParaRPr lang="uk-UA"/>
        </a:p>
      </dgm:t>
    </dgm:pt>
    <dgm:pt modelId="{3251127F-E016-43D0-AC8B-750C0A857930}">
      <dgm:prSet/>
      <dgm:spPr/>
      <dgm:t>
        <a:bodyPr/>
        <a:lstStyle/>
        <a:p>
          <a:r>
            <a:rPr lang="uk-UA" dirty="0" smtClean="0"/>
            <a:t>Я можу виділити файл чи групу файлів.</a:t>
          </a:r>
          <a:endParaRPr lang="uk-UA" dirty="0"/>
        </a:p>
      </dgm:t>
    </dgm:pt>
    <dgm:pt modelId="{78FB10CA-C8FF-476D-997D-6C7DD02DB5CE}" type="parTrans" cxnId="{C4EDB725-AC02-4415-A254-0E0BDBEC8073}">
      <dgm:prSet/>
      <dgm:spPr/>
      <dgm:t>
        <a:bodyPr/>
        <a:lstStyle/>
        <a:p>
          <a:endParaRPr lang="uk-UA"/>
        </a:p>
      </dgm:t>
    </dgm:pt>
    <dgm:pt modelId="{7E6F7F53-06DB-420E-A5C6-0AB89727130C}" type="sibTrans" cxnId="{C4EDB725-AC02-4415-A254-0E0BDBEC8073}">
      <dgm:prSet/>
      <dgm:spPr/>
      <dgm:t>
        <a:bodyPr/>
        <a:lstStyle/>
        <a:p>
          <a:endParaRPr lang="uk-UA"/>
        </a:p>
      </dgm:t>
    </dgm:pt>
    <dgm:pt modelId="{38D3A9A5-4AC1-4153-8B05-65BC710A9129}">
      <dgm:prSet/>
      <dgm:spPr/>
      <dgm:t>
        <a:bodyPr/>
        <a:lstStyle/>
        <a:p>
          <a:r>
            <a:rPr lang="uk-UA" dirty="0" smtClean="0"/>
            <a:t>Я вмію копіювати й переміщувати файли і папки з однієї папки до іншої.</a:t>
          </a:r>
          <a:endParaRPr lang="uk-UA" dirty="0"/>
        </a:p>
      </dgm:t>
    </dgm:pt>
    <dgm:pt modelId="{8BCD8DF2-003F-4B3D-88CA-9B2EAAC73629}" type="parTrans" cxnId="{FFDAA679-C6F6-4ABF-91C7-24239B2591FC}">
      <dgm:prSet/>
      <dgm:spPr/>
      <dgm:t>
        <a:bodyPr/>
        <a:lstStyle/>
        <a:p>
          <a:endParaRPr lang="uk-UA"/>
        </a:p>
      </dgm:t>
    </dgm:pt>
    <dgm:pt modelId="{036CCE79-2E4D-4271-B858-BBA170F62E49}" type="sibTrans" cxnId="{FFDAA679-C6F6-4ABF-91C7-24239B2591FC}">
      <dgm:prSet/>
      <dgm:spPr/>
      <dgm:t>
        <a:bodyPr/>
        <a:lstStyle/>
        <a:p>
          <a:endParaRPr lang="uk-UA"/>
        </a:p>
      </dgm:t>
    </dgm:pt>
    <dgm:pt modelId="{2AB40E6C-B47D-4F23-961D-69ADF98F4028}">
      <dgm:prSet/>
      <dgm:spPr/>
      <dgm:t>
        <a:bodyPr/>
        <a:lstStyle/>
        <a:p>
          <a:r>
            <a:rPr lang="uk-UA" dirty="0" smtClean="0"/>
            <a:t>Я вмію створювати папки та ярлики. </a:t>
          </a:r>
          <a:r>
            <a:rPr lang="uk-UA" i="1" dirty="0" smtClean="0"/>
            <a:t>у</a:t>
          </a:r>
          <a:r>
            <a:rPr lang="uk-UA" dirty="0" smtClean="0"/>
            <a:t>/Я вмію перейменовувати й видаляти файли і папки.</a:t>
          </a:r>
          <a:endParaRPr lang="uk-UA" dirty="0"/>
        </a:p>
      </dgm:t>
    </dgm:pt>
    <dgm:pt modelId="{E8BAC5F8-182B-4E9B-869B-06692CA14182}" type="parTrans" cxnId="{8EBADEB3-0C13-4FC9-B51B-0C06B60F0AA1}">
      <dgm:prSet/>
      <dgm:spPr/>
      <dgm:t>
        <a:bodyPr/>
        <a:lstStyle/>
        <a:p>
          <a:endParaRPr lang="uk-UA"/>
        </a:p>
      </dgm:t>
    </dgm:pt>
    <dgm:pt modelId="{B506C091-2DF2-4252-B069-F821E6940C61}" type="sibTrans" cxnId="{8EBADEB3-0C13-4FC9-B51B-0C06B60F0AA1}">
      <dgm:prSet/>
      <dgm:spPr/>
      <dgm:t>
        <a:bodyPr/>
        <a:lstStyle/>
        <a:p>
          <a:endParaRPr lang="uk-UA"/>
        </a:p>
      </dgm:t>
    </dgm:pt>
    <dgm:pt modelId="{947020BB-F0D5-4454-9857-AA8409F021A8}">
      <dgm:prSet/>
      <dgm:spPr/>
      <dgm:t>
        <a:bodyPr/>
        <a:lstStyle/>
        <a:p>
          <a:r>
            <a:rPr lang="uk-UA" i="1" dirty="0" smtClean="0"/>
            <a:t>Я</a:t>
          </a:r>
          <a:r>
            <a:rPr lang="uk-UA" dirty="0" smtClean="0"/>
            <a:t> вмію відновлювати видалені фай </a:t>
          </a:r>
          <a:r>
            <a:rPr lang="uk-UA" dirty="0" err="1" smtClean="0"/>
            <a:t>ли</a:t>
          </a:r>
          <a:r>
            <a:rPr lang="uk-UA" dirty="0" smtClean="0"/>
            <a:t> з </a:t>
          </a:r>
          <a:r>
            <a:rPr lang="uk-UA" i="1" dirty="0" smtClean="0"/>
            <a:t>Кошика.</a:t>
          </a:r>
          <a:endParaRPr lang="uk-UA" dirty="0"/>
        </a:p>
      </dgm:t>
    </dgm:pt>
    <dgm:pt modelId="{94FD74F3-89C8-431F-A2B0-55D837AA056A}" type="parTrans" cxnId="{76C1D11F-A47E-465B-ADA6-555CB5923EA6}">
      <dgm:prSet/>
      <dgm:spPr/>
      <dgm:t>
        <a:bodyPr/>
        <a:lstStyle/>
        <a:p>
          <a:endParaRPr lang="uk-UA"/>
        </a:p>
      </dgm:t>
    </dgm:pt>
    <dgm:pt modelId="{C14F9ECF-2ED3-410E-AFA4-747CFC6665AD}" type="sibTrans" cxnId="{76C1D11F-A47E-465B-ADA6-555CB5923EA6}">
      <dgm:prSet/>
      <dgm:spPr/>
      <dgm:t>
        <a:bodyPr/>
        <a:lstStyle/>
        <a:p>
          <a:endParaRPr lang="uk-UA"/>
        </a:p>
      </dgm:t>
    </dgm:pt>
    <dgm:pt modelId="{77DFD624-4FDF-4453-9064-E81F9D98E7BB}">
      <dgm:prSet/>
      <dgm:spPr/>
      <dgm:t>
        <a:bodyPr/>
        <a:lstStyle/>
        <a:p>
          <a:endParaRPr lang="uk-UA" dirty="0"/>
        </a:p>
      </dgm:t>
    </dgm:pt>
    <dgm:pt modelId="{CEB85C5E-AFEF-4FA1-B044-4647FB03E589}" type="parTrans" cxnId="{A37C3564-36D9-4360-A053-5994DC8E0943}">
      <dgm:prSet/>
      <dgm:spPr/>
      <dgm:t>
        <a:bodyPr/>
        <a:lstStyle/>
        <a:p>
          <a:endParaRPr lang="uk-UA"/>
        </a:p>
      </dgm:t>
    </dgm:pt>
    <dgm:pt modelId="{9AFD9CDB-7B2C-4CEC-A37D-7AC497604AEE}" type="sibTrans" cxnId="{A37C3564-36D9-4360-A053-5994DC8E0943}">
      <dgm:prSet/>
      <dgm:spPr/>
      <dgm:t>
        <a:bodyPr/>
        <a:lstStyle/>
        <a:p>
          <a:endParaRPr lang="uk-UA"/>
        </a:p>
      </dgm:t>
    </dgm:pt>
    <dgm:pt modelId="{8F08ACBA-ED1F-429D-ABEA-A9B2F6FD65CD}">
      <dgm:prSet/>
      <dgm:spPr/>
      <dgm:t>
        <a:bodyPr/>
        <a:lstStyle/>
        <a:p>
          <a:endParaRPr lang="uk-UA" dirty="0"/>
        </a:p>
      </dgm:t>
    </dgm:pt>
    <dgm:pt modelId="{C2D58029-674B-4FE5-A6A2-4663C1979EE1}" type="parTrans" cxnId="{1C2278F0-5715-4A37-8EBF-8040DC332BB0}">
      <dgm:prSet/>
      <dgm:spPr/>
      <dgm:t>
        <a:bodyPr/>
        <a:lstStyle/>
        <a:p>
          <a:endParaRPr lang="uk-UA"/>
        </a:p>
      </dgm:t>
    </dgm:pt>
    <dgm:pt modelId="{ECB864DF-1FCD-43C6-9CEF-C6E6C69F8012}" type="sibTrans" cxnId="{1C2278F0-5715-4A37-8EBF-8040DC332BB0}">
      <dgm:prSet/>
      <dgm:spPr/>
      <dgm:t>
        <a:bodyPr/>
        <a:lstStyle/>
        <a:p>
          <a:endParaRPr lang="uk-UA"/>
        </a:p>
      </dgm:t>
    </dgm:pt>
    <dgm:pt modelId="{C40A8B1E-2D2F-42EB-B612-077B9E8F6248}">
      <dgm:prSet/>
      <dgm:spPr/>
      <dgm:t>
        <a:bodyPr/>
        <a:lstStyle/>
        <a:p>
          <a:endParaRPr lang="uk-UA" dirty="0"/>
        </a:p>
      </dgm:t>
    </dgm:pt>
    <dgm:pt modelId="{4FDB922F-2359-4B9C-979F-BE83C8AA1436}" type="parTrans" cxnId="{656BD23C-F08E-4B6D-89B4-DA87D4631546}">
      <dgm:prSet/>
      <dgm:spPr/>
      <dgm:t>
        <a:bodyPr/>
        <a:lstStyle/>
        <a:p>
          <a:endParaRPr lang="uk-UA"/>
        </a:p>
      </dgm:t>
    </dgm:pt>
    <dgm:pt modelId="{1F83BB15-A18D-4E5C-BA17-B11C2A3A0614}" type="sibTrans" cxnId="{656BD23C-F08E-4B6D-89B4-DA87D4631546}">
      <dgm:prSet/>
      <dgm:spPr/>
      <dgm:t>
        <a:bodyPr/>
        <a:lstStyle/>
        <a:p>
          <a:endParaRPr lang="uk-UA"/>
        </a:p>
      </dgm:t>
    </dgm:pt>
    <dgm:pt modelId="{B90E672F-6F6E-47D2-BFF9-512BCD57F62D}">
      <dgm:prSet/>
      <dgm:spPr/>
      <dgm:t>
        <a:bodyPr/>
        <a:lstStyle/>
        <a:p>
          <a:endParaRPr lang="uk-UA" dirty="0"/>
        </a:p>
      </dgm:t>
    </dgm:pt>
    <dgm:pt modelId="{5EAA2C08-01CE-4753-A86C-39DA733E4F2B}" type="parTrans" cxnId="{45A61F3F-64F5-4128-AD35-F4B8521C5CCA}">
      <dgm:prSet/>
      <dgm:spPr/>
      <dgm:t>
        <a:bodyPr/>
        <a:lstStyle/>
        <a:p>
          <a:endParaRPr lang="uk-UA"/>
        </a:p>
      </dgm:t>
    </dgm:pt>
    <dgm:pt modelId="{5ADEE095-3B97-4865-9771-140B0B89DFE6}" type="sibTrans" cxnId="{45A61F3F-64F5-4128-AD35-F4B8521C5CCA}">
      <dgm:prSet/>
      <dgm:spPr/>
      <dgm:t>
        <a:bodyPr/>
        <a:lstStyle/>
        <a:p>
          <a:endParaRPr lang="uk-UA"/>
        </a:p>
      </dgm:t>
    </dgm:pt>
    <dgm:pt modelId="{49A05234-4E05-432B-A0DF-83D451A75319}">
      <dgm:prSet/>
      <dgm:spPr/>
      <dgm:t>
        <a:bodyPr/>
        <a:lstStyle/>
        <a:p>
          <a:endParaRPr lang="uk-UA" dirty="0"/>
        </a:p>
      </dgm:t>
    </dgm:pt>
    <dgm:pt modelId="{BD9D11E8-5C8A-4E23-B8D6-0CB549CF8353}" type="parTrans" cxnId="{16CE0666-0D2E-4BB5-B686-C8F48BBA00A9}">
      <dgm:prSet/>
      <dgm:spPr/>
      <dgm:t>
        <a:bodyPr/>
        <a:lstStyle/>
        <a:p>
          <a:endParaRPr lang="uk-UA"/>
        </a:p>
      </dgm:t>
    </dgm:pt>
    <dgm:pt modelId="{95BF778F-3E23-4092-BAFA-154853F30D3D}" type="sibTrans" cxnId="{16CE0666-0D2E-4BB5-B686-C8F48BBA00A9}">
      <dgm:prSet/>
      <dgm:spPr/>
      <dgm:t>
        <a:bodyPr/>
        <a:lstStyle/>
        <a:p>
          <a:endParaRPr lang="uk-UA"/>
        </a:p>
      </dgm:t>
    </dgm:pt>
    <dgm:pt modelId="{1D6D7152-440D-471B-A235-1270398720EF}" type="pres">
      <dgm:prSet presAssocID="{79554583-BE1E-42D1-BE23-6C991BFA62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D0AA122-CC32-4B59-9919-59BFD75CA111}" type="pres">
      <dgm:prSet presAssocID="{77DFD624-4FDF-4453-9064-E81F9D98E7BB}" presName="composite" presStyleCnt="0"/>
      <dgm:spPr/>
    </dgm:pt>
    <dgm:pt modelId="{696BD0E8-034F-4BBB-807C-93FD599157D1}" type="pres">
      <dgm:prSet presAssocID="{77DFD624-4FDF-4453-9064-E81F9D98E7B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4F97A0-D871-4ADB-AE94-30A58DB335FF}" type="pres">
      <dgm:prSet presAssocID="{77DFD624-4FDF-4453-9064-E81F9D98E7B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BC04DE-6660-4779-AE72-2C30054DB8AB}" type="pres">
      <dgm:prSet presAssocID="{9AFD9CDB-7B2C-4CEC-A37D-7AC497604AEE}" presName="sp" presStyleCnt="0"/>
      <dgm:spPr/>
    </dgm:pt>
    <dgm:pt modelId="{205551ED-6522-4E42-B127-2A9326DA122D}" type="pres">
      <dgm:prSet presAssocID="{8F08ACBA-ED1F-429D-ABEA-A9B2F6FD65CD}" presName="composite" presStyleCnt="0"/>
      <dgm:spPr/>
    </dgm:pt>
    <dgm:pt modelId="{22B6FFFC-2EE8-4906-AC52-779D0C750F9F}" type="pres">
      <dgm:prSet presAssocID="{8F08ACBA-ED1F-429D-ABEA-A9B2F6FD65C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58007B-E11E-4117-B667-D8CCCA6ADB1D}" type="pres">
      <dgm:prSet presAssocID="{8F08ACBA-ED1F-429D-ABEA-A9B2F6FD65C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0E6F95-639D-45A2-9E9C-82ADC27459D2}" type="pres">
      <dgm:prSet presAssocID="{ECB864DF-1FCD-43C6-9CEF-C6E6C69F8012}" presName="sp" presStyleCnt="0"/>
      <dgm:spPr/>
    </dgm:pt>
    <dgm:pt modelId="{06D788F7-F5C8-4B91-81C1-DE10405E2C20}" type="pres">
      <dgm:prSet presAssocID="{C40A8B1E-2D2F-42EB-B612-077B9E8F6248}" presName="composite" presStyleCnt="0"/>
      <dgm:spPr/>
    </dgm:pt>
    <dgm:pt modelId="{66508A8F-6CB5-4813-B280-2A826D810E77}" type="pres">
      <dgm:prSet presAssocID="{C40A8B1E-2D2F-42EB-B612-077B9E8F624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B113F5-5D56-4E82-A54A-BFBF1D080B39}" type="pres">
      <dgm:prSet presAssocID="{C40A8B1E-2D2F-42EB-B612-077B9E8F624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02726D-1E75-427E-B8AD-EE291F01884D}" type="pres">
      <dgm:prSet presAssocID="{1F83BB15-A18D-4E5C-BA17-B11C2A3A0614}" presName="sp" presStyleCnt="0"/>
      <dgm:spPr/>
    </dgm:pt>
    <dgm:pt modelId="{88318D1B-A53B-4FFC-872B-642EA6F994BC}" type="pres">
      <dgm:prSet presAssocID="{B90E672F-6F6E-47D2-BFF9-512BCD57F62D}" presName="composite" presStyleCnt="0"/>
      <dgm:spPr/>
    </dgm:pt>
    <dgm:pt modelId="{73D95048-3828-4A15-BC81-E284FA766362}" type="pres">
      <dgm:prSet presAssocID="{B90E672F-6F6E-47D2-BFF9-512BCD57F62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BD59F2-2C1E-43C0-B1E5-A2A13CB1910E}" type="pres">
      <dgm:prSet presAssocID="{B90E672F-6F6E-47D2-BFF9-512BCD57F62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7FFEE7-3B4F-46E2-B851-952C434AD3D8}" type="pres">
      <dgm:prSet presAssocID="{5ADEE095-3B97-4865-9771-140B0B89DFE6}" presName="sp" presStyleCnt="0"/>
      <dgm:spPr/>
    </dgm:pt>
    <dgm:pt modelId="{033C1DCC-BA42-4978-8EF3-28F530E9B4E0}" type="pres">
      <dgm:prSet presAssocID="{49A05234-4E05-432B-A0DF-83D451A75319}" presName="composite" presStyleCnt="0"/>
      <dgm:spPr/>
    </dgm:pt>
    <dgm:pt modelId="{5B0E7F70-1DFD-4649-9D15-5832A86CD51E}" type="pres">
      <dgm:prSet presAssocID="{49A05234-4E05-432B-A0DF-83D451A7531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7BB0E-91E2-46D9-8774-E48B3359BC00}" type="pres">
      <dgm:prSet presAssocID="{49A05234-4E05-432B-A0DF-83D451A7531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37C3564-36D9-4360-A053-5994DC8E0943}" srcId="{79554583-BE1E-42D1-BE23-6C991BFA6292}" destId="{77DFD624-4FDF-4453-9064-E81F9D98E7BB}" srcOrd="0" destOrd="0" parTransId="{CEB85C5E-AFEF-4FA1-B044-4647FB03E589}" sibTransId="{9AFD9CDB-7B2C-4CEC-A37D-7AC497604AEE}"/>
    <dgm:cxn modelId="{852155DB-FE89-4D1C-B80F-4E2CAC1EC9AB}" type="presOf" srcId="{38D3A9A5-4AC1-4153-8B05-65BC710A9129}" destId="{2FB113F5-5D56-4E82-A54A-BFBF1D080B39}" srcOrd="0" destOrd="0" presId="urn:microsoft.com/office/officeart/2005/8/layout/chevron2"/>
    <dgm:cxn modelId="{DC67A8C8-B428-4348-8D43-31519420B505}" type="presOf" srcId="{C40A8B1E-2D2F-42EB-B612-077B9E8F6248}" destId="{66508A8F-6CB5-4813-B280-2A826D810E77}" srcOrd="0" destOrd="0" presId="urn:microsoft.com/office/officeart/2005/8/layout/chevron2"/>
    <dgm:cxn modelId="{4E915F26-1DE2-4F2B-8CE9-D57BE8E8BAD2}" type="presOf" srcId="{2AB40E6C-B47D-4F23-961D-69ADF98F4028}" destId="{9ABD59F2-2C1E-43C0-B1E5-A2A13CB1910E}" srcOrd="0" destOrd="0" presId="urn:microsoft.com/office/officeart/2005/8/layout/chevron2"/>
    <dgm:cxn modelId="{A5519611-AF1C-48F0-9C7E-7E22E7EDA7AE}" type="presOf" srcId="{8F08ACBA-ED1F-429D-ABEA-A9B2F6FD65CD}" destId="{22B6FFFC-2EE8-4906-AC52-779D0C750F9F}" srcOrd="0" destOrd="0" presId="urn:microsoft.com/office/officeart/2005/8/layout/chevron2"/>
    <dgm:cxn modelId="{5DBC543A-15B8-4CA6-A9C0-624A071A79BA}" type="presOf" srcId="{49A05234-4E05-432B-A0DF-83D451A75319}" destId="{5B0E7F70-1DFD-4649-9D15-5832A86CD51E}" srcOrd="0" destOrd="0" presId="urn:microsoft.com/office/officeart/2005/8/layout/chevron2"/>
    <dgm:cxn modelId="{CD8A90FD-C4EE-4206-8E3B-92089E292D68}" type="presOf" srcId="{12736B22-8823-4FBA-94DC-C32F32BDF1D2}" destId="{4A4F97A0-D871-4ADB-AE94-30A58DB335FF}" srcOrd="0" destOrd="0" presId="urn:microsoft.com/office/officeart/2005/8/layout/chevron2"/>
    <dgm:cxn modelId="{6EE4713B-390A-49A7-8885-385793420DFE}" type="presOf" srcId="{947020BB-F0D5-4454-9857-AA8409F021A8}" destId="{B3C7BB0E-91E2-46D9-8774-E48B3359BC00}" srcOrd="0" destOrd="0" presId="urn:microsoft.com/office/officeart/2005/8/layout/chevron2"/>
    <dgm:cxn modelId="{8BABDF01-7717-445E-8082-C687C785C18D}" type="presOf" srcId="{3251127F-E016-43D0-AC8B-750C0A857930}" destId="{B458007B-E11E-4117-B667-D8CCCA6ADB1D}" srcOrd="0" destOrd="0" presId="urn:microsoft.com/office/officeart/2005/8/layout/chevron2"/>
    <dgm:cxn modelId="{16CE0666-0D2E-4BB5-B686-C8F48BBA00A9}" srcId="{79554583-BE1E-42D1-BE23-6C991BFA6292}" destId="{49A05234-4E05-432B-A0DF-83D451A75319}" srcOrd="4" destOrd="0" parTransId="{BD9D11E8-5C8A-4E23-B8D6-0CB549CF8353}" sibTransId="{95BF778F-3E23-4092-BAFA-154853F30D3D}"/>
    <dgm:cxn modelId="{656BD23C-F08E-4B6D-89B4-DA87D4631546}" srcId="{79554583-BE1E-42D1-BE23-6C991BFA6292}" destId="{C40A8B1E-2D2F-42EB-B612-077B9E8F6248}" srcOrd="2" destOrd="0" parTransId="{4FDB922F-2359-4B9C-979F-BE83C8AA1436}" sibTransId="{1F83BB15-A18D-4E5C-BA17-B11C2A3A0614}"/>
    <dgm:cxn modelId="{8EBADEB3-0C13-4FC9-B51B-0C06B60F0AA1}" srcId="{B90E672F-6F6E-47D2-BFF9-512BCD57F62D}" destId="{2AB40E6C-B47D-4F23-961D-69ADF98F4028}" srcOrd="0" destOrd="0" parTransId="{E8BAC5F8-182B-4E9B-869B-06692CA14182}" sibTransId="{B506C091-2DF2-4252-B069-F821E6940C61}"/>
    <dgm:cxn modelId="{FFDAA679-C6F6-4ABF-91C7-24239B2591FC}" srcId="{C40A8B1E-2D2F-42EB-B612-077B9E8F6248}" destId="{38D3A9A5-4AC1-4153-8B05-65BC710A9129}" srcOrd="0" destOrd="0" parTransId="{8BCD8DF2-003F-4B3D-88CA-9B2EAAC73629}" sibTransId="{036CCE79-2E4D-4271-B858-BBA170F62E49}"/>
    <dgm:cxn modelId="{B078A1EE-0791-4214-8CE5-BBC45905335E}" type="presOf" srcId="{79554583-BE1E-42D1-BE23-6C991BFA6292}" destId="{1D6D7152-440D-471B-A235-1270398720EF}" srcOrd="0" destOrd="0" presId="urn:microsoft.com/office/officeart/2005/8/layout/chevron2"/>
    <dgm:cxn modelId="{5536D780-F545-4335-9C62-B921D2F2B454}" type="presOf" srcId="{77DFD624-4FDF-4453-9064-E81F9D98E7BB}" destId="{696BD0E8-034F-4BBB-807C-93FD599157D1}" srcOrd="0" destOrd="0" presId="urn:microsoft.com/office/officeart/2005/8/layout/chevron2"/>
    <dgm:cxn modelId="{C4EDB725-AC02-4415-A254-0E0BDBEC8073}" srcId="{8F08ACBA-ED1F-429D-ABEA-A9B2F6FD65CD}" destId="{3251127F-E016-43D0-AC8B-750C0A857930}" srcOrd="0" destOrd="0" parTransId="{78FB10CA-C8FF-476D-997D-6C7DD02DB5CE}" sibTransId="{7E6F7F53-06DB-420E-A5C6-0AB89727130C}"/>
    <dgm:cxn modelId="{4FEACD36-3578-4C61-9013-A2ADCF7207C3}" srcId="{77DFD624-4FDF-4453-9064-E81F9D98E7BB}" destId="{12736B22-8823-4FBA-94DC-C32F32BDF1D2}" srcOrd="0" destOrd="0" parTransId="{0EF3E0EC-C78E-4B6B-8DF2-8787010F1858}" sibTransId="{E71CA6B4-CA5E-48AC-B6B1-F3FCC9964C11}"/>
    <dgm:cxn modelId="{AD033DB7-BD64-4F24-92EA-7D708676E797}" type="presOf" srcId="{B90E672F-6F6E-47D2-BFF9-512BCD57F62D}" destId="{73D95048-3828-4A15-BC81-E284FA766362}" srcOrd="0" destOrd="0" presId="urn:microsoft.com/office/officeart/2005/8/layout/chevron2"/>
    <dgm:cxn modelId="{76C1D11F-A47E-465B-ADA6-555CB5923EA6}" srcId="{49A05234-4E05-432B-A0DF-83D451A75319}" destId="{947020BB-F0D5-4454-9857-AA8409F021A8}" srcOrd="0" destOrd="0" parTransId="{94FD74F3-89C8-431F-A2B0-55D837AA056A}" sibTransId="{C14F9ECF-2ED3-410E-AFA4-747CFC6665AD}"/>
    <dgm:cxn modelId="{1C2278F0-5715-4A37-8EBF-8040DC332BB0}" srcId="{79554583-BE1E-42D1-BE23-6C991BFA6292}" destId="{8F08ACBA-ED1F-429D-ABEA-A9B2F6FD65CD}" srcOrd="1" destOrd="0" parTransId="{C2D58029-674B-4FE5-A6A2-4663C1979EE1}" sibTransId="{ECB864DF-1FCD-43C6-9CEF-C6E6C69F8012}"/>
    <dgm:cxn modelId="{45A61F3F-64F5-4128-AD35-F4B8521C5CCA}" srcId="{79554583-BE1E-42D1-BE23-6C991BFA6292}" destId="{B90E672F-6F6E-47D2-BFF9-512BCD57F62D}" srcOrd="3" destOrd="0" parTransId="{5EAA2C08-01CE-4753-A86C-39DA733E4F2B}" sibTransId="{5ADEE095-3B97-4865-9771-140B0B89DFE6}"/>
    <dgm:cxn modelId="{79E35798-7531-40CA-A1DB-B9A4DF965244}" type="presParOf" srcId="{1D6D7152-440D-471B-A235-1270398720EF}" destId="{AD0AA122-CC32-4B59-9919-59BFD75CA111}" srcOrd="0" destOrd="0" presId="urn:microsoft.com/office/officeart/2005/8/layout/chevron2"/>
    <dgm:cxn modelId="{D9742F7E-9969-44DE-9537-08B8EA64FD68}" type="presParOf" srcId="{AD0AA122-CC32-4B59-9919-59BFD75CA111}" destId="{696BD0E8-034F-4BBB-807C-93FD599157D1}" srcOrd="0" destOrd="0" presId="urn:microsoft.com/office/officeart/2005/8/layout/chevron2"/>
    <dgm:cxn modelId="{BD13289C-DC7C-49EF-90F4-D4F23EA09404}" type="presParOf" srcId="{AD0AA122-CC32-4B59-9919-59BFD75CA111}" destId="{4A4F97A0-D871-4ADB-AE94-30A58DB335FF}" srcOrd="1" destOrd="0" presId="urn:microsoft.com/office/officeart/2005/8/layout/chevron2"/>
    <dgm:cxn modelId="{B35F9BED-2873-4D8D-B0E0-7A1C4BC964EA}" type="presParOf" srcId="{1D6D7152-440D-471B-A235-1270398720EF}" destId="{57BC04DE-6660-4779-AE72-2C30054DB8AB}" srcOrd="1" destOrd="0" presId="urn:microsoft.com/office/officeart/2005/8/layout/chevron2"/>
    <dgm:cxn modelId="{FFDC3719-7200-4954-8688-4F49820A269C}" type="presParOf" srcId="{1D6D7152-440D-471B-A235-1270398720EF}" destId="{205551ED-6522-4E42-B127-2A9326DA122D}" srcOrd="2" destOrd="0" presId="urn:microsoft.com/office/officeart/2005/8/layout/chevron2"/>
    <dgm:cxn modelId="{6255A532-DC0A-4310-841E-6222F8CE45F3}" type="presParOf" srcId="{205551ED-6522-4E42-B127-2A9326DA122D}" destId="{22B6FFFC-2EE8-4906-AC52-779D0C750F9F}" srcOrd="0" destOrd="0" presId="urn:microsoft.com/office/officeart/2005/8/layout/chevron2"/>
    <dgm:cxn modelId="{BE2F9617-B4AB-4996-8E1D-8066A1CD0536}" type="presParOf" srcId="{205551ED-6522-4E42-B127-2A9326DA122D}" destId="{B458007B-E11E-4117-B667-D8CCCA6ADB1D}" srcOrd="1" destOrd="0" presId="urn:microsoft.com/office/officeart/2005/8/layout/chevron2"/>
    <dgm:cxn modelId="{5B6614B2-8727-4C46-AAA3-0F243B42069D}" type="presParOf" srcId="{1D6D7152-440D-471B-A235-1270398720EF}" destId="{8F0E6F95-639D-45A2-9E9C-82ADC27459D2}" srcOrd="3" destOrd="0" presId="urn:microsoft.com/office/officeart/2005/8/layout/chevron2"/>
    <dgm:cxn modelId="{C3EEB681-DCB5-425C-960B-14FB24CF9CF6}" type="presParOf" srcId="{1D6D7152-440D-471B-A235-1270398720EF}" destId="{06D788F7-F5C8-4B91-81C1-DE10405E2C20}" srcOrd="4" destOrd="0" presId="urn:microsoft.com/office/officeart/2005/8/layout/chevron2"/>
    <dgm:cxn modelId="{B914B102-A4C7-4740-AFE4-BFABFA4665E7}" type="presParOf" srcId="{06D788F7-F5C8-4B91-81C1-DE10405E2C20}" destId="{66508A8F-6CB5-4813-B280-2A826D810E77}" srcOrd="0" destOrd="0" presId="urn:microsoft.com/office/officeart/2005/8/layout/chevron2"/>
    <dgm:cxn modelId="{5C9CC9A1-7E61-4688-9159-92696DB8FF96}" type="presParOf" srcId="{06D788F7-F5C8-4B91-81C1-DE10405E2C20}" destId="{2FB113F5-5D56-4E82-A54A-BFBF1D080B39}" srcOrd="1" destOrd="0" presId="urn:microsoft.com/office/officeart/2005/8/layout/chevron2"/>
    <dgm:cxn modelId="{32F66EA7-DD6D-4294-BE17-86F17D47467D}" type="presParOf" srcId="{1D6D7152-440D-471B-A235-1270398720EF}" destId="{8602726D-1E75-427E-B8AD-EE291F01884D}" srcOrd="5" destOrd="0" presId="urn:microsoft.com/office/officeart/2005/8/layout/chevron2"/>
    <dgm:cxn modelId="{29E262B8-B2AE-4D05-B543-55331C720457}" type="presParOf" srcId="{1D6D7152-440D-471B-A235-1270398720EF}" destId="{88318D1B-A53B-4FFC-872B-642EA6F994BC}" srcOrd="6" destOrd="0" presId="urn:microsoft.com/office/officeart/2005/8/layout/chevron2"/>
    <dgm:cxn modelId="{FB402B09-C565-4DA2-991A-30B82353356B}" type="presParOf" srcId="{88318D1B-A53B-4FFC-872B-642EA6F994BC}" destId="{73D95048-3828-4A15-BC81-E284FA766362}" srcOrd="0" destOrd="0" presId="urn:microsoft.com/office/officeart/2005/8/layout/chevron2"/>
    <dgm:cxn modelId="{04A147FD-C8DF-4E17-B32D-FB5FEE7BCCB1}" type="presParOf" srcId="{88318D1B-A53B-4FFC-872B-642EA6F994BC}" destId="{9ABD59F2-2C1E-43C0-B1E5-A2A13CB1910E}" srcOrd="1" destOrd="0" presId="urn:microsoft.com/office/officeart/2005/8/layout/chevron2"/>
    <dgm:cxn modelId="{3C127B8D-46B3-4E73-BCDB-09A5F0D8FE70}" type="presParOf" srcId="{1D6D7152-440D-471B-A235-1270398720EF}" destId="{DD7FFEE7-3B4F-46E2-B851-952C434AD3D8}" srcOrd="7" destOrd="0" presId="urn:microsoft.com/office/officeart/2005/8/layout/chevron2"/>
    <dgm:cxn modelId="{0FD047E9-C8E2-4C2E-AA8D-6BD09516B134}" type="presParOf" srcId="{1D6D7152-440D-471B-A235-1270398720EF}" destId="{033C1DCC-BA42-4978-8EF3-28F530E9B4E0}" srcOrd="8" destOrd="0" presId="urn:microsoft.com/office/officeart/2005/8/layout/chevron2"/>
    <dgm:cxn modelId="{1D654C09-18FB-45E8-B536-C1AFBB3FC07E}" type="presParOf" srcId="{033C1DCC-BA42-4978-8EF3-28F530E9B4E0}" destId="{5B0E7F70-1DFD-4649-9D15-5832A86CD51E}" srcOrd="0" destOrd="0" presId="urn:microsoft.com/office/officeart/2005/8/layout/chevron2"/>
    <dgm:cxn modelId="{FFA7042B-E367-4B3A-A475-AD1FC5578ED0}" type="presParOf" srcId="{033C1DCC-BA42-4978-8EF3-28F530E9B4E0}" destId="{B3C7BB0E-91E2-46D9-8774-E48B3359BC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9ACC7-150E-4922-B93B-8A31D51A1DC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8DE6E56-04E7-4CF5-818B-AFA53061E1A2}">
      <dgm:prSet phldrT="[Текст]" custT="1"/>
      <dgm:spPr/>
      <dgm:t>
        <a:bodyPr/>
        <a:lstStyle/>
        <a:p>
          <a:r>
            <a:rPr lang="uk-UA" sz="2000" dirty="0" smtClean="0"/>
            <a:t>Об'єкти</a:t>
          </a:r>
          <a:endParaRPr lang="uk-UA" sz="2000" dirty="0"/>
        </a:p>
      </dgm:t>
    </dgm:pt>
    <dgm:pt modelId="{4B01D236-B28C-47B5-BBD9-7D68B34AF31C}" type="parTrans" cxnId="{9268973F-7C3E-45F2-A0AB-A87DA7365D15}">
      <dgm:prSet/>
      <dgm:spPr/>
      <dgm:t>
        <a:bodyPr/>
        <a:lstStyle/>
        <a:p>
          <a:endParaRPr lang="uk-UA" sz="2400"/>
        </a:p>
      </dgm:t>
    </dgm:pt>
    <dgm:pt modelId="{2BC97376-E3EA-4A98-AC7F-6F3F64A4ECC6}" type="sibTrans" cxnId="{9268973F-7C3E-45F2-A0AB-A87DA7365D15}">
      <dgm:prSet/>
      <dgm:spPr/>
      <dgm:t>
        <a:bodyPr/>
        <a:lstStyle/>
        <a:p>
          <a:endParaRPr lang="uk-UA" sz="2400"/>
        </a:p>
      </dgm:t>
    </dgm:pt>
    <dgm:pt modelId="{23D6EEDC-27F6-4778-88C6-CA04C573161F}">
      <dgm:prSet phldrT="[Текст]" custT="1"/>
      <dgm:spPr/>
      <dgm:t>
        <a:bodyPr/>
        <a:lstStyle/>
        <a:p>
          <a:r>
            <a:rPr lang="uk-UA" sz="2000" dirty="0" smtClean="0"/>
            <a:t>Дії</a:t>
          </a:r>
          <a:endParaRPr lang="uk-UA" sz="2000" dirty="0"/>
        </a:p>
      </dgm:t>
    </dgm:pt>
    <dgm:pt modelId="{1C2EB0D5-34A7-4261-8F6E-F1DB662AD28B}" type="parTrans" cxnId="{F75654B1-B956-49C7-A9FE-1FFFB472C883}">
      <dgm:prSet/>
      <dgm:spPr/>
      <dgm:t>
        <a:bodyPr/>
        <a:lstStyle/>
        <a:p>
          <a:endParaRPr lang="uk-UA" sz="2400"/>
        </a:p>
      </dgm:t>
    </dgm:pt>
    <dgm:pt modelId="{33BBB787-BD4D-4CAF-830F-58C02EB9D409}" type="sibTrans" cxnId="{F75654B1-B956-49C7-A9FE-1FFFB472C883}">
      <dgm:prSet/>
      <dgm:spPr/>
      <dgm:t>
        <a:bodyPr/>
        <a:lstStyle/>
        <a:p>
          <a:endParaRPr lang="uk-UA" sz="2400"/>
        </a:p>
      </dgm:t>
    </dgm:pt>
    <dgm:pt modelId="{6023EC5F-FFB9-4109-A70C-45FEB7FE6AC5}">
      <dgm:prSet phldrT="[Текст]" custT="1"/>
      <dgm:spPr/>
      <dgm:t>
        <a:bodyPr/>
        <a:lstStyle/>
        <a:p>
          <a:r>
            <a:rPr lang="uk-UA" sz="2000" dirty="0" smtClean="0"/>
            <a:t>Інструменти</a:t>
          </a:r>
          <a:endParaRPr lang="uk-UA" sz="2000" dirty="0"/>
        </a:p>
      </dgm:t>
    </dgm:pt>
    <dgm:pt modelId="{4072A675-A22A-4276-B95F-51D74819DD6F}" type="parTrans" cxnId="{13123B19-1801-4CD5-889B-D95930D36ABB}">
      <dgm:prSet/>
      <dgm:spPr/>
      <dgm:t>
        <a:bodyPr/>
        <a:lstStyle/>
        <a:p>
          <a:endParaRPr lang="uk-UA" sz="2400"/>
        </a:p>
      </dgm:t>
    </dgm:pt>
    <dgm:pt modelId="{3C6146A0-F4BF-4340-A773-293AB44ECD0E}" type="sibTrans" cxnId="{13123B19-1801-4CD5-889B-D95930D36ABB}">
      <dgm:prSet/>
      <dgm:spPr/>
      <dgm:t>
        <a:bodyPr/>
        <a:lstStyle/>
        <a:p>
          <a:endParaRPr lang="uk-UA" sz="2400"/>
        </a:p>
      </dgm:t>
    </dgm:pt>
    <dgm:pt modelId="{AEFE3AF5-206A-4284-976D-050AC0F1B1A2}" type="pres">
      <dgm:prSet presAssocID="{9DB9ACC7-150E-4922-B93B-8A31D51A1DC7}" presName="compositeShape" presStyleCnt="0">
        <dgm:presLayoutVars>
          <dgm:chMax val="7"/>
          <dgm:dir/>
          <dgm:resizeHandles val="exact"/>
        </dgm:presLayoutVars>
      </dgm:prSet>
      <dgm:spPr/>
    </dgm:pt>
    <dgm:pt modelId="{AFA930EB-7462-4483-86D3-B5265BC5E68E}" type="pres">
      <dgm:prSet presAssocID="{58DE6E56-04E7-4CF5-818B-AFA53061E1A2}" presName="circ1" presStyleLbl="vennNode1" presStyleIdx="0" presStyleCnt="3"/>
      <dgm:spPr/>
      <dgm:t>
        <a:bodyPr/>
        <a:lstStyle/>
        <a:p>
          <a:endParaRPr lang="uk-UA"/>
        </a:p>
      </dgm:t>
    </dgm:pt>
    <dgm:pt modelId="{4AE81410-0EF1-4F1A-8CAA-B26E6CEE4130}" type="pres">
      <dgm:prSet presAssocID="{58DE6E56-04E7-4CF5-818B-AFA53061E1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A56962-98F1-4EDF-8CE5-FCABA462355E}" type="pres">
      <dgm:prSet presAssocID="{23D6EEDC-27F6-4778-88C6-CA04C573161F}" presName="circ2" presStyleLbl="vennNode1" presStyleIdx="1" presStyleCnt="3"/>
      <dgm:spPr/>
      <dgm:t>
        <a:bodyPr/>
        <a:lstStyle/>
        <a:p>
          <a:endParaRPr lang="uk-UA"/>
        </a:p>
      </dgm:t>
    </dgm:pt>
    <dgm:pt modelId="{D568DD4B-DF69-4E79-8515-FE9EE35A203D}" type="pres">
      <dgm:prSet presAssocID="{23D6EEDC-27F6-4778-88C6-CA04C57316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A0020D-74C0-4874-8985-3034FF5F577C}" type="pres">
      <dgm:prSet presAssocID="{6023EC5F-FFB9-4109-A70C-45FEB7FE6AC5}" presName="circ3" presStyleLbl="vennNode1" presStyleIdx="2" presStyleCnt="3"/>
      <dgm:spPr/>
      <dgm:t>
        <a:bodyPr/>
        <a:lstStyle/>
        <a:p>
          <a:endParaRPr lang="uk-UA"/>
        </a:p>
      </dgm:t>
    </dgm:pt>
    <dgm:pt modelId="{98E6C247-6179-4F27-8DD8-7F285F9D790A}" type="pres">
      <dgm:prSet presAssocID="{6023EC5F-FFB9-4109-A70C-45FEB7FE6AC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C91F67A-C92E-4F4F-956F-6A632DB9CA3E}" type="presOf" srcId="{23D6EEDC-27F6-4778-88C6-CA04C573161F}" destId="{86A56962-98F1-4EDF-8CE5-FCABA462355E}" srcOrd="0" destOrd="0" presId="urn:microsoft.com/office/officeart/2005/8/layout/venn1"/>
    <dgm:cxn modelId="{13123B19-1801-4CD5-889B-D95930D36ABB}" srcId="{9DB9ACC7-150E-4922-B93B-8A31D51A1DC7}" destId="{6023EC5F-FFB9-4109-A70C-45FEB7FE6AC5}" srcOrd="2" destOrd="0" parTransId="{4072A675-A22A-4276-B95F-51D74819DD6F}" sibTransId="{3C6146A0-F4BF-4340-A773-293AB44ECD0E}"/>
    <dgm:cxn modelId="{F75654B1-B956-49C7-A9FE-1FFFB472C883}" srcId="{9DB9ACC7-150E-4922-B93B-8A31D51A1DC7}" destId="{23D6EEDC-27F6-4778-88C6-CA04C573161F}" srcOrd="1" destOrd="0" parTransId="{1C2EB0D5-34A7-4261-8F6E-F1DB662AD28B}" sibTransId="{33BBB787-BD4D-4CAF-830F-58C02EB9D409}"/>
    <dgm:cxn modelId="{F6AA5165-9193-443C-BA72-9409B5959178}" type="presOf" srcId="{9DB9ACC7-150E-4922-B93B-8A31D51A1DC7}" destId="{AEFE3AF5-206A-4284-976D-050AC0F1B1A2}" srcOrd="0" destOrd="0" presId="urn:microsoft.com/office/officeart/2005/8/layout/venn1"/>
    <dgm:cxn modelId="{432E7733-4F14-4DDA-95BD-1C136F77C136}" type="presOf" srcId="{6023EC5F-FFB9-4109-A70C-45FEB7FE6AC5}" destId="{89A0020D-74C0-4874-8985-3034FF5F577C}" srcOrd="0" destOrd="0" presId="urn:microsoft.com/office/officeart/2005/8/layout/venn1"/>
    <dgm:cxn modelId="{0DE320BB-5D1D-4380-9DC4-62B1E547B20C}" type="presOf" srcId="{58DE6E56-04E7-4CF5-818B-AFA53061E1A2}" destId="{4AE81410-0EF1-4F1A-8CAA-B26E6CEE4130}" srcOrd="1" destOrd="0" presId="urn:microsoft.com/office/officeart/2005/8/layout/venn1"/>
    <dgm:cxn modelId="{9268973F-7C3E-45F2-A0AB-A87DA7365D15}" srcId="{9DB9ACC7-150E-4922-B93B-8A31D51A1DC7}" destId="{58DE6E56-04E7-4CF5-818B-AFA53061E1A2}" srcOrd="0" destOrd="0" parTransId="{4B01D236-B28C-47B5-BBD9-7D68B34AF31C}" sibTransId="{2BC97376-E3EA-4A98-AC7F-6F3F64A4ECC6}"/>
    <dgm:cxn modelId="{66F86D0C-A399-4041-8997-83B11AA26E2A}" type="presOf" srcId="{23D6EEDC-27F6-4778-88C6-CA04C573161F}" destId="{D568DD4B-DF69-4E79-8515-FE9EE35A203D}" srcOrd="1" destOrd="0" presId="urn:microsoft.com/office/officeart/2005/8/layout/venn1"/>
    <dgm:cxn modelId="{5EBC3907-AF1F-4723-9274-1EDE080E93B1}" type="presOf" srcId="{6023EC5F-FFB9-4109-A70C-45FEB7FE6AC5}" destId="{98E6C247-6179-4F27-8DD8-7F285F9D790A}" srcOrd="1" destOrd="0" presId="urn:microsoft.com/office/officeart/2005/8/layout/venn1"/>
    <dgm:cxn modelId="{7A128180-2F14-4483-9D27-8EA448CC3D92}" type="presOf" srcId="{58DE6E56-04E7-4CF5-818B-AFA53061E1A2}" destId="{AFA930EB-7462-4483-86D3-B5265BC5E68E}" srcOrd="0" destOrd="0" presId="urn:microsoft.com/office/officeart/2005/8/layout/venn1"/>
    <dgm:cxn modelId="{723BE2A0-F98B-494B-AC11-B9CE4A27944E}" type="presParOf" srcId="{AEFE3AF5-206A-4284-976D-050AC0F1B1A2}" destId="{AFA930EB-7462-4483-86D3-B5265BC5E68E}" srcOrd="0" destOrd="0" presId="urn:microsoft.com/office/officeart/2005/8/layout/venn1"/>
    <dgm:cxn modelId="{8D73C04C-E394-44F3-AC75-267324879C7B}" type="presParOf" srcId="{AEFE3AF5-206A-4284-976D-050AC0F1B1A2}" destId="{4AE81410-0EF1-4F1A-8CAA-B26E6CEE4130}" srcOrd="1" destOrd="0" presId="urn:microsoft.com/office/officeart/2005/8/layout/venn1"/>
    <dgm:cxn modelId="{C5B956C7-5567-4FF9-9468-39B89209BD9A}" type="presParOf" srcId="{AEFE3AF5-206A-4284-976D-050AC0F1B1A2}" destId="{86A56962-98F1-4EDF-8CE5-FCABA462355E}" srcOrd="2" destOrd="0" presId="urn:microsoft.com/office/officeart/2005/8/layout/venn1"/>
    <dgm:cxn modelId="{F74EB4DB-C16B-4F8D-BF42-B2DDAAAF2A72}" type="presParOf" srcId="{AEFE3AF5-206A-4284-976D-050AC0F1B1A2}" destId="{D568DD4B-DF69-4E79-8515-FE9EE35A203D}" srcOrd="3" destOrd="0" presId="urn:microsoft.com/office/officeart/2005/8/layout/venn1"/>
    <dgm:cxn modelId="{AB9F56AC-1587-4472-95AC-28FAB093E6D8}" type="presParOf" srcId="{AEFE3AF5-206A-4284-976D-050AC0F1B1A2}" destId="{89A0020D-74C0-4874-8985-3034FF5F577C}" srcOrd="4" destOrd="0" presId="urn:microsoft.com/office/officeart/2005/8/layout/venn1"/>
    <dgm:cxn modelId="{BD54E390-C2E6-4889-8918-38A2E7234825}" type="presParOf" srcId="{AEFE3AF5-206A-4284-976D-050AC0F1B1A2}" destId="{98E6C247-6179-4F27-8DD8-7F285F9D79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Протягуванням</a:t>
          </a:r>
          <a:r>
            <a:rPr lang="uk-UA" baseline="0" dirty="0" smtClean="0"/>
            <a:t> мишею</a:t>
          </a:r>
          <a:endParaRPr lang="uk-UA" dirty="0"/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55CA22-00D3-4E3B-9AD3-913269947227}" type="presOf" srcId="{E1390B82-C8D0-42E9-9098-018DD3AC27E5}" destId="{3EB0F4F7-2C5D-46B6-8F1B-F30E82BFBE9E}" srcOrd="1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E6476B2E-DA18-4049-A491-A7BCB7F5AD67}" type="presOf" srcId="{E1390B82-C8D0-42E9-9098-018DD3AC27E5}" destId="{1E408996-B028-4233-8D89-434031A6C2F2}" srcOrd="0" destOrd="0" presId="urn:microsoft.com/office/officeart/2005/8/layout/process3"/>
    <dgm:cxn modelId="{99977C15-51E0-4A25-BA33-54D56591454D}" type="presOf" srcId="{0348B824-7E8A-4506-8394-A94E6E31BA62}" destId="{94062489-BC42-42B0-8178-31922B56E575}" srcOrd="0" destOrd="0" presId="urn:microsoft.com/office/officeart/2005/8/layout/process3"/>
    <dgm:cxn modelId="{2A3A210D-4794-44B9-962C-404FD36FEA35}" type="presOf" srcId="{30737C43-748A-4A92-86EF-FD4FA558B394}" destId="{C9F622A6-F3D6-4227-B107-4516309D93CC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A46EF08B-31C1-4351-B9AC-F3CB9B57E7AB}" type="presParOf" srcId="{C9F622A6-F3D6-4227-B107-4516309D93CC}" destId="{80160755-7B6A-4D2F-986E-C9F2828383AE}" srcOrd="0" destOrd="0" presId="urn:microsoft.com/office/officeart/2005/8/layout/process3"/>
    <dgm:cxn modelId="{E034B536-3001-46C3-96A1-7429E0B87540}" type="presParOf" srcId="{80160755-7B6A-4D2F-986E-C9F2828383AE}" destId="{1E408996-B028-4233-8D89-434031A6C2F2}" srcOrd="0" destOrd="0" presId="urn:microsoft.com/office/officeart/2005/8/layout/process3"/>
    <dgm:cxn modelId="{CB1417AB-2025-41C4-9F16-0F023001F75A}" type="presParOf" srcId="{80160755-7B6A-4D2F-986E-C9F2828383AE}" destId="{3EB0F4F7-2C5D-46B6-8F1B-F30E82BFBE9E}" srcOrd="1" destOrd="0" presId="urn:microsoft.com/office/officeart/2005/8/layout/process3"/>
    <dgm:cxn modelId="{9F0401A9-B1EB-4B3D-B61C-FEBA22247914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 клавіші </a:t>
          </a:r>
          <a:r>
            <a:rPr lang="en-US" b="1" i="1" dirty="0" smtClean="0">
              <a:solidFill>
                <a:schemeClr val="tx1"/>
              </a:solidFill>
            </a:rPr>
            <a:t>Shift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3705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76FB75B-F2C6-4476-8E42-9707ED049819}" type="presOf" srcId="{E1390B82-C8D0-42E9-9098-018DD3AC27E5}" destId="{3EB0F4F7-2C5D-46B6-8F1B-F30E82BFBE9E}" srcOrd="1" destOrd="0" presId="urn:microsoft.com/office/officeart/2005/8/layout/process3"/>
    <dgm:cxn modelId="{59C1FD08-E45B-487F-8E98-B522553DE674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8D5BF36E-3F38-45ED-9B26-369ACC090462}" type="presOf" srcId="{E1390B82-C8D0-42E9-9098-018DD3AC27E5}" destId="{1E408996-B028-4233-8D89-434031A6C2F2}" srcOrd="0" destOrd="0" presId="urn:microsoft.com/office/officeart/2005/8/layout/process3"/>
    <dgm:cxn modelId="{95D173BB-41C8-441B-B617-86ED8FAA7F05}" type="presOf" srcId="{30737C43-748A-4A92-86EF-FD4FA558B394}" destId="{C9F622A6-F3D6-4227-B107-4516309D93CC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20A8EFB9-4343-440E-B11A-94005F532F51}" type="presParOf" srcId="{C9F622A6-F3D6-4227-B107-4516309D93CC}" destId="{80160755-7B6A-4D2F-986E-C9F2828383AE}" srcOrd="0" destOrd="0" presId="urn:microsoft.com/office/officeart/2005/8/layout/process3"/>
    <dgm:cxn modelId="{3353F9D2-8D3F-433C-B913-7D9C2758DC25}" type="presParOf" srcId="{80160755-7B6A-4D2F-986E-C9F2828383AE}" destId="{1E408996-B028-4233-8D89-434031A6C2F2}" srcOrd="0" destOrd="0" presId="urn:microsoft.com/office/officeart/2005/8/layout/process3"/>
    <dgm:cxn modelId="{C4A4B298-5A95-468E-B861-047D277E104A}" type="presParOf" srcId="{80160755-7B6A-4D2F-986E-C9F2828383AE}" destId="{3EB0F4F7-2C5D-46B6-8F1B-F30E82BFBE9E}" srcOrd="1" destOrd="0" presId="urn:microsoft.com/office/officeart/2005/8/layout/process3"/>
    <dgm:cxn modelId="{3517E3AA-3811-4D89-9E1A-FD5A8C023CDF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3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 клавіші </a:t>
          </a:r>
          <a:r>
            <a:rPr lang="en-US" b="1" i="1" dirty="0" smtClean="0">
              <a:solidFill>
                <a:schemeClr val="tx1"/>
              </a:solidFill>
            </a:rPr>
            <a:t>Ctrl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3705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700DD0-1CE4-4DEC-856F-4B9214462C74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C9E8D4EE-4135-46C1-B615-FA1450AFDA17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391A49BE-9C20-4EA6-855B-27FDC3CDA180}" type="presOf" srcId="{30737C43-748A-4A92-86EF-FD4FA558B394}" destId="{C9F622A6-F3D6-4227-B107-4516309D93CC}" srcOrd="0" destOrd="0" presId="urn:microsoft.com/office/officeart/2005/8/layout/process3"/>
    <dgm:cxn modelId="{0110969F-4862-44BC-8873-238943630586}" type="presOf" srcId="{E1390B82-C8D0-42E9-9098-018DD3AC27E5}" destId="{1E408996-B028-4233-8D89-434031A6C2F2}" srcOrd="0" destOrd="0" presId="urn:microsoft.com/office/officeart/2005/8/layout/process3"/>
    <dgm:cxn modelId="{D2E4EAFB-2A01-46AA-A42E-D7D148FAD031}" type="presParOf" srcId="{C9F622A6-F3D6-4227-B107-4516309D93CC}" destId="{80160755-7B6A-4D2F-986E-C9F2828383AE}" srcOrd="0" destOrd="0" presId="urn:microsoft.com/office/officeart/2005/8/layout/process3"/>
    <dgm:cxn modelId="{D2045568-958E-4B3B-92B2-4398B406A733}" type="presParOf" srcId="{80160755-7B6A-4D2F-986E-C9F2828383AE}" destId="{1E408996-B028-4233-8D89-434031A6C2F2}" srcOrd="0" destOrd="0" presId="urn:microsoft.com/office/officeart/2005/8/layout/process3"/>
    <dgm:cxn modelId="{F2E51724-C480-442D-A0B7-318234E9FD90}" type="presParOf" srcId="{80160755-7B6A-4D2F-986E-C9F2828383AE}" destId="{3EB0F4F7-2C5D-46B6-8F1B-F30E82BFBE9E}" srcOrd="1" destOrd="0" presId="urn:microsoft.com/office/officeart/2005/8/layout/process3"/>
    <dgm:cxn modelId="{326A4990-CA90-425B-8F33-AFC4F69D6E75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4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 клавіш  </a:t>
          </a:r>
          <a:r>
            <a:rPr lang="en-US" b="1" i="1" dirty="0" smtClean="0">
              <a:solidFill>
                <a:schemeClr val="tx1"/>
              </a:solidFill>
            </a:rPr>
            <a:t>Ctrl</a:t>
          </a:r>
          <a:r>
            <a:rPr lang="uk-UA" b="1" i="1" dirty="0" smtClean="0">
              <a:solidFill>
                <a:schemeClr val="tx1"/>
              </a:solidFill>
            </a:rPr>
            <a:t>+А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3705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322EA2-D509-4F2D-8D82-2C6ACF20CA53}" type="presOf" srcId="{E1390B82-C8D0-42E9-9098-018DD3AC27E5}" destId="{3EB0F4F7-2C5D-46B6-8F1B-F30E82BFBE9E}" srcOrd="1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FF71A9B3-4B6A-4F62-AE7B-8FD21FF5EF3F}" type="presOf" srcId="{E1390B82-C8D0-42E9-9098-018DD3AC27E5}" destId="{1E408996-B028-4233-8D89-434031A6C2F2}" srcOrd="0" destOrd="0" presId="urn:microsoft.com/office/officeart/2005/8/layout/process3"/>
    <dgm:cxn modelId="{6F3D5E45-E854-4B27-BC6E-548057B0A788}" type="presOf" srcId="{0348B824-7E8A-4506-8394-A94E6E31BA62}" destId="{94062489-BC42-42B0-8178-31922B56E575}" srcOrd="0" destOrd="0" presId="urn:microsoft.com/office/officeart/2005/8/layout/process3"/>
    <dgm:cxn modelId="{38B4FC54-27F7-4743-8951-EA6FDA686ECD}" type="presOf" srcId="{30737C43-748A-4A92-86EF-FD4FA558B394}" destId="{C9F622A6-F3D6-4227-B107-4516309D93CC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F2060F36-FCC0-4C0F-821F-08BCF3ACF39D}" type="presParOf" srcId="{C9F622A6-F3D6-4227-B107-4516309D93CC}" destId="{80160755-7B6A-4D2F-986E-C9F2828383AE}" srcOrd="0" destOrd="0" presId="urn:microsoft.com/office/officeart/2005/8/layout/process3"/>
    <dgm:cxn modelId="{A85AC6E1-5D47-4F58-9EB6-11257D218409}" type="presParOf" srcId="{80160755-7B6A-4D2F-986E-C9F2828383AE}" destId="{1E408996-B028-4233-8D89-434031A6C2F2}" srcOrd="0" destOrd="0" presId="urn:microsoft.com/office/officeart/2005/8/layout/process3"/>
    <dgm:cxn modelId="{26B97105-B7F9-4938-8187-BA385D73080F}" type="presParOf" srcId="{80160755-7B6A-4D2F-986E-C9F2828383AE}" destId="{3EB0F4F7-2C5D-46B6-8F1B-F30E82BFBE9E}" srcOrd="1" destOrd="0" presId="urn:microsoft.com/office/officeart/2005/8/layout/process3"/>
    <dgm:cxn modelId="{9FA4F654-8EE2-443D-9B09-DEBC8ECA48F1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контекстного меню</a:t>
          </a:r>
          <a:endParaRPr lang="uk-UA" dirty="0"/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016967-7796-47E5-8BAB-C03F604A478F}" type="presOf" srcId="{E1390B82-C8D0-42E9-9098-018DD3AC27E5}" destId="{3EB0F4F7-2C5D-46B6-8F1B-F30E82BFBE9E}" srcOrd="1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4D6D2AFE-507F-4322-8156-5C77496E2C21}" type="presOf" srcId="{30737C43-748A-4A92-86EF-FD4FA558B394}" destId="{C9F622A6-F3D6-4227-B107-4516309D93CC}" srcOrd="0" destOrd="0" presId="urn:microsoft.com/office/officeart/2005/8/layout/process3"/>
    <dgm:cxn modelId="{6E9BC96D-CAF8-4E62-A245-C68508501D78}" type="presOf" srcId="{E1390B82-C8D0-42E9-9098-018DD3AC27E5}" destId="{1E408996-B028-4233-8D89-434031A6C2F2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574D34B6-CA35-45A4-B4D9-6BE1CC0D83F5}" type="presOf" srcId="{0348B824-7E8A-4506-8394-A94E6E31BA62}" destId="{94062489-BC42-42B0-8178-31922B56E575}" srcOrd="0" destOrd="0" presId="urn:microsoft.com/office/officeart/2005/8/layout/process3"/>
    <dgm:cxn modelId="{E40DF0C1-2FBD-4DE2-8DFF-1941C5567887}" type="presParOf" srcId="{C9F622A6-F3D6-4227-B107-4516309D93CC}" destId="{80160755-7B6A-4D2F-986E-C9F2828383AE}" srcOrd="0" destOrd="0" presId="urn:microsoft.com/office/officeart/2005/8/layout/process3"/>
    <dgm:cxn modelId="{F2F300E7-B33B-4FE1-BAF9-F26A1B6FD581}" type="presParOf" srcId="{80160755-7B6A-4D2F-986E-C9F2828383AE}" destId="{1E408996-B028-4233-8D89-434031A6C2F2}" srcOrd="0" destOrd="0" presId="urn:microsoft.com/office/officeart/2005/8/layout/process3"/>
    <dgm:cxn modelId="{FAB74D92-E840-4837-8A47-ACC52AF910D0}" type="presParOf" srcId="{80160755-7B6A-4D2F-986E-C9F2828383AE}" destId="{3EB0F4F7-2C5D-46B6-8F1B-F30E82BFBE9E}" srcOrd="1" destOrd="0" presId="urn:microsoft.com/office/officeart/2005/8/layout/process3"/>
    <dgm:cxn modelId="{C61BD9C9-1028-4C72-B96C-3888319ADD5B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меню вікна</a:t>
          </a:r>
          <a:endParaRPr lang="uk-UA" dirty="0"/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C76EDF6-6595-466F-A084-A57F25FD2A89}" type="presOf" srcId="{0348B824-7E8A-4506-8394-A94E6E31BA62}" destId="{94062489-BC42-42B0-8178-31922B56E575}" srcOrd="0" destOrd="0" presId="urn:microsoft.com/office/officeart/2005/8/layout/process3"/>
    <dgm:cxn modelId="{54FCE041-68D9-4CE2-AE83-B4E44D0BDAF5}" type="presOf" srcId="{E1390B82-C8D0-42E9-9098-018DD3AC27E5}" destId="{1E408996-B028-4233-8D89-434031A6C2F2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99D4E7E7-79BE-4F61-811D-729DD8875F7D}" type="presOf" srcId="{30737C43-748A-4A92-86EF-FD4FA558B394}" destId="{C9F622A6-F3D6-4227-B107-4516309D93CC}" srcOrd="0" destOrd="0" presId="urn:microsoft.com/office/officeart/2005/8/layout/process3"/>
    <dgm:cxn modelId="{EC349E84-E4BC-4C1A-92EE-2EB93DD6A0BC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4DFEE375-E58A-4F3F-90BB-74A3D2C34359}" type="presParOf" srcId="{C9F622A6-F3D6-4227-B107-4516309D93CC}" destId="{80160755-7B6A-4D2F-986E-C9F2828383AE}" srcOrd="0" destOrd="0" presId="urn:microsoft.com/office/officeart/2005/8/layout/process3"/>
    <dgm:cxn modelId="{7DBBE3B8-873A-4F40-B644-1D6294776BF0}" type="presParOf" srcId="{80160755-7B6A-4D2F-986E-C9F2828383AE}" destId="{1E408996-B028-4233-8D89-434031A6C2F2}" srcOrd="0" destOrd="0" presId="urn:microsoft.com/office/officeart/2005/8/layout/process3"/>
    <dgm:cxn modelId="{D8CC7B2A-830F-4180-8632-5B693CD09CEE}" type="presParOf" srcId="{80160755-7B6A-4D2F-986E-C9F2828383AE}" destId="{3EB0F4F7-2C5D-46B6-8F1B-F30E82BFBE9E}" srcOrd="1" destOrd="0" presId="urn:microsoft.com/office/officeart/2005/8/layout/process3"/>
    <dgm:cxn modelId="{9E3CAE78-7F5A-4C50-9761-2C9CB473F510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E0D40E-B23F-4470-AE21-9F49049CD574}">
      <dsp:nvSpPr>
        <dsp:cNvPr id="0" name=""/>
        <dsp:cNvSpPr/>
      </dsp:nvSpPr>
      <dsp:spPr>
        <a:xfrm rot="5400000">
          <a:off x="-198077" y="199285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1</a:t>
          </a:r>
        </a:p>
      </dsp:txBody>
      <dsp:txXfrm rot="5400000">
        <a:off x="-198077" y="199285"/>
        <a:ext cx="1320519" cy="924363"/>
      </dsp:txXfrm>
    </dsp:sp>
    <dsp:sp modelId="{9609F60B-3856-4E62-B0DD-50D9C8B44912}">
      <dsp:nvSpPr>
        <dsp:cNvPr id="0" name=""/>
        <dsp:cNvSpPr/>
      </dsp:nvSpPr>
      <dsp:spPr>
        <a:xfrm rot="5400000">
          <a:off x="3652512" y="-2726941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Які дії можна виконувати над об’єктами файлової системи</a:t>
          </a:r>
        </a:p>
      </dsp:txBody>
      <dsp:txXfrm rot="5400000">
        <a:off x="3652512" y="-2726941"/>
        <a:ext cx="858337" cy="6314636"/>
      </dsp:txXfrm>
    </dsp:sp>
    <dsp:sp modelId="{67A387EA-4076-4D60-BD11-39DAE63C6545}">
      <dsp:nvSpPr>
        <dsp:cNvPr id="0" name=""/>
        <dsp:cNvSpPr/>
      </dsp:nvSpPr>
      <dsp:spPr>
        <a:xfrm rot="5400000">
          <a:off x="-198077" y="1373853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2</a:t>
          </a:r>
        </a:p>
      </dsp:txBody>
      <dsp:txXfrm rot="5400000">
        <a:off x="-198077" y="1373853"/>
        <a:ext cx="1320519" cy="924363"/>
      </dsp:txXfrm>
    </dsp:sp>
    <dsp:sp modelId="{D6E9BDDB-0865-4052-B6B6-91A5D85198C8}">
      <dsp:nvSpPr>
        <dsp:cNvPr id="0" name=""/>
        <dsp:cNvSpPr/>
      </dsp:nvSpPr>
      <dsp:spPr>
        <a:xfrm rot="5400000">
          <a:off x="3652512" y="-1552373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Які об’єкти можна створювати засобами операційної системи</a:t>
          </a:r>
        </a:p>
      </dsp:txBody>
      <dsp:txXfrm rot="5400000">
        <a:off x="3652512" y="-1552373"/>
        <a:ext cx="858337" cy="6314636"/>
      </dsp:txXfrm>
    </dsp:sp>
    <dsp:sp modelId="{56810B35-D866-4D6C-8AC0-722134F639DC}">
      <dsp:nvSpPr>
        <dsp:cNvPr id="0" name=""/>
        <dsp:cNvSpPr/>
      </dsp:nvSpPr>
      <dsp:spPr>
        <a:xfrm rot="5400000">
          <a:off x="-198077" y="2548420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3</a:t>
          </a:r>
        </a:p>
      </dsp:txBody>
      <dsp:txXfrm rot="5400000">
        <a:off x="-198077" y="2548420"/>
        <a:ext cx="1320519" cy="924363"/>
      </dsp:txXfrm>
    </dsp:sp>
    <dsp:sp modelId="{52E38365-B891-4279-B40E-B2DA30EA26F6}">
      <dsp:nvSpPr>
        <dsp:cNvPr id="0" name=""/>
        <dsp:cNvSpPr/>
      </dsp:nvSpPr>
      <dsp:spPr>
        <a:xfrm rot="5400000">
          <a:off x="3652512" y="-377806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Як можна копіювати та переміщувати файли і папки</a:t>
          </a:r>
          <a:endParaRPr lang="uk-UA" sz="2700" i="1" kern="1200" noProof="0" dirty="0" smtClean="0">
            <a:solidFill>
              <a:srgbClr val="FF0000"/>
            </a:solidFill>
          </a:endParaRPr>
        </a:p>
      </dsp:txBody>
      <dsp:txXfrm rot="5400000">
        <a:off x="3652512" y="-377806"/>
        <a:ext cx="858337" cy="6314636"/>
      </dsp:txXfrm>
    </dsp:sp>
    <dsp:sp modelId="{567ED9E5-44F4-42B0-90E1-A4CA35794DEA}">
      <dsp:nvSpPr>
        <dsp:cNvPr id="0" name=""/>
        <dsp:cNvSpPr/>
      </dsp:nvSpPr>
      <dsp:spPr>
        <a:xfrm rot="5400000">
          <a:off x="-198077" y="3722988"/>
          <a:ext cx="1320519" cy="924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 smtClean="0"/>
            <a:t>4</a:t>
          </a:r>
        </a:p>
      </dsp:txBody>
      <dsp:txXfrm rot="5400000">
        <a:off x="-198077" y="3722988"/>
        <a:ext cx="1320519" cy="924363"/>
      </dsp:txXfrm>
    </dsp:sp>
    <dsp:sp modelId="{5CAA2F5F-4B49-4583-97BE-5004EC108F04}">
      <dsp:nvSpPr>
        <dsp:cNvPr id="0" name=""/>
        <dsp:cNvSpPr/>
      </dsp:nvSpPr>
      <dsp:spPr>
        <a:xfrm rot="5400000">
          <a:off x="3652512" y="796761"/>
          <a:ext cx="858337" cy="6314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i="1" kern="1200" noProof="0" dirty="0" smtClean="0"/>
            <a:t>Як перейменовувати файли і папки</a:t>
          </a:r>
          <a:endParaRPr lang="uk-UA" sz="2700" i="1" kern="1200" noProof="0" dirty="0" smtClean="0">
            <a:solidFill>
              <a:srgbClr val="C70000"/>
            </a:solidFill>
          </a:endParaRPr>
        </a:p>
      </dsp:txBody>
      <dsp:txXfrm rot="5400000">
        <a:off x="3652512" y="796761"/>
        <a:ext cx="858337" cy="631463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78560-A2E5-4E94-87CE-0B54F3CC486C}">
      <dsp:nvSpPr>
        <dsp:cNvPr id="0" name=""/>
        <dsp:cNvSpPr/>
      </dsp:nvSpPr>
      <dsp:spPr>
        <a:xfrm>
          <a:off x="1511" y="115547"/>
          <a:ext cx="2352214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Файл</a:t>
          </a:r>
          <a:endParaRPr lang="uk-UA" sz="1500" kern="1200" dirty="0"/>
        </a:p>
      </dsp:txBody>
      <dsp:txXfrm>
        <a:off x="1511" y="1325282"/>
        <a:ext cx="2352214" cy="1209734"/>
      </dsp:txXfrm>
    </dsp:sp>
    <dsp:sp modelId="{A4B30317-07FA-4671-9912-A4599B5A9C66}">
      <dsp:nvSpPr>
        <dsp:cNvPr id="0" name=""/>
        <dsp:cNvSpPr/>
      </dsp:nvSpPr>
      <dsp:spPr>
        <a:xfrm>
          <a:off x="242069" y="184227"/>
          <a:ext cx="1871098" cy="1832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D9265-B4B8-4D83-9521-E4450C4CE9B6}">
      <dsp:nvSpPr>
        <dsp:cNvPr id="0" name=""/>
        <dsp:cNvSpPr/>
      </dsp:nvSpPr>
      <dsp:spPr>
        <a:xfrm>
          <a:off x="2424292" y="115547"/>
          <a:ext cx="2352214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Папка</a:t>
          </a:r>
          <a:endParaRPr lang="uk-UA" sz="1500" kern="1200" dirty="0"/>
        </a:p>
      </dsp:txBody>
      <dsp:txXfrm>
        <a:off x="2424292" y="1325282"/>
        <a:ext cx="2352214" cy="1209734"/>
      </dsp:txXfrm>
    </dsp:sp>
    <dsp:sp modelId="{828EB273-A357-482E-8F9E-E16AEFD7C5D0}">
      <dsp:nvSpPr>
        <dsp:cNvPr id="0" name=""/>
        <dsp:cNvSpPr/>
      </dsp:nvSpPr>
      <dsp:spPr>
        <a:xfrm>
          <a:off x="2664850" y="184227"/>
          <a:ext cx="1871098" cy="18322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C70B9-3F95-4981-8179-F5AF0C52F6D0}">
      <dsp:nvSpPr>
        <dsp:cNvPr id="0" name=""/>
        <dsp:cNvSpPr/>
      </dsp:nvSpPr>
      <dsp:spPr>
        <a:xfrm>
          <a:off x="4847073" y="115547"/>
          <a:ext cx="2352214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Група</a:t>
          </a:r>
          <a:r>
            <a:rPr lang="uk-UA" sz="1500" kern="1200" baseline="0" dirty="0" smtClean="0"/>
            <a:t> файлів або папок</a:t>
          </a:r>
          <a:endParaRPr lang="uk-UA" sz="1500" kern="1200" dirty="0"/>
        </a:p>
      </dsp:txBody>
      <dsp:txXfrm>
        <a:off x="4847073" y="1325282"/>
        <a:ext cx="2352214" cy="1209734"/>
      </dsp:txXfrm>
    </dsp:sp>
    <dsp:sp modelId="{DFE9A4E6-D537-4343-A5DD-1510A35B83B7}">
      <dsp:nvSpPr>
        <dsp:cNvPr id="0" name=""/>
        <dsp:cNvSpPr/>
      </dsp:nvSpPr>
      <dsp:spPr>
        <a:xfrm>
          <a:off x="5087631" y="184227"/>
          <a:ext cx="1871098" cy="18322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52FB9-D6A0-48E4-A629-A9E4E7F3219A}">
      <dsp:nvSpPr>
        <dsp:cNvPr id="0" name=""/>
        <dsp:cNvSpPr/>
      </dsp:nvSpPr>
      <dsp:spPr>
        <a:xfrm>
          <a:off x="288031" y="2419469"/>
          <a:ext cx="6624736" cy="4536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A930EB-7462-4483-86D3-B5265BC5E68E}">
      <dsp:nvSpPr>
        <dsp:cNvPr id="0" name=""/>
        <dsp:cNvSpPr/>
      </dsp:nvSpPr>
      <dsp:spPr>
        <a:xfrm>
          <a:off x="1703760" y="97475"/>
          <a:ext cx="2016743" cy="201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Об'єкти</a:t>
          </a:r>
          <a:endParaRPr lang="uk-UA" sz="2000" kern="1200" dirty="0"/>
        </a:p>
      </dsp:txBody>
      <dsp:txXfrm>
        <a:off x="1972659" y="450406"/>
        <a:ext cx="1478945" cy="907534"/>
      </dsp:txXfrm>
    </dsp:sp>
    <dsp:sp modelId="{86A56962-98F1-4EDF-8CE5-FCABA462355E}">
      <dsp:nvSpPr>
        <dsp:cNvPr id="0" name=""/>
        <dsp:cNvSpPr/>
      </dsp:nvSpPr>
      <dsp:spPr>
        <a:xfrm>
          <a:off x="2431468" y="1357940"/>
          <a:ext cx="2016743" cy="201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Дії</a:t>
          </a:r>
          <a:endParaRPr lang="uk-UA" sz="2000" kern="1200" dirty="0"/>
        </a:p>
      </dsp:txBody>
      <dsp:txXfrm>
        <a:off x="3048255" y="1878932"/>
        <a:ext cx="1210046" cy="1109208"/>
      </dsp:txXfrm>
    </dsp:sp>
    <dsp:sp modelId="{89A0020D-74C0-4874-8985-3034FF5F577C}">
      <dsp:nvSpPr>
        <dsp:cNvPr id="0" name=""/>
        <dsp:cNvSpPr/>
      </dsp:nvSpPr>
      <dsp:spPr>
        <a:xfrm>
          <a:off x="976052" y="1357940"/>
          <a:ext cx="2016743" cy="20167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Інструменти</a:t>
          </a:r>
          <a:endParaRPr lang="uk-UA" sz="2000" kern="1200" dirty="0"/>
        </a:p>
      </dsp:txBody>
      <dsp:txXfrm>
        <a:off x="1165962" y="1878932"/>
        <a:ext cx="1210046" cy="11092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0" y="331327"/>
          <a:ext cx="2213174" cy="820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1 спосіб</a:t>
          </a:r>
          <a:endParaRPr lang="uk-UA" sz="1900" kern="1200" dirty="0"/>
        </a:p>
      </dsp:txBody>
      <dsp:txXfrm>
        <a:off x="0" y="331327"/>
        <a:ext cx="2213174" cy="547200"/>
      </dsp:txXfrm>
    </dsp:sp>
    <dsp:sp modelId="{94062489-BC42-42B0-8178-31922B56E575}">
      <dsp:nvSpPr>
        <dsp:cNvPr id="0" name=""/>
        <dsp:cNvSpPr/>
      </dsp:nvSpPr>
      <dsp:spPr>
        <a:xfrm>
          <a:off x="453300" y="878527"/>
          <a:ext cx="221317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Протягуванням</a:t>
          </a:r>
          <a:r>
            <a:rPr lang="uk-UA" sz="1900" kern="1200" baseline="0" dirty="0" smtClean="0"/>
            <a:t> мишею</a:t>
          </a:r>
          <a:endParaRPr lang="uk-UA" sz="1900" kern="1200" dirty="0"/>
        </a:p>
      </dsp:txBody>
      <dsp:txXfrm>
        <a:off x="453300" y="878527"/>
        <a:ext cx="2213174" cy="1094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72016" y="320139"/>
          <a:ext cx="2213174" cy="8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 спосіб</a:t>
          </a:r>
          <a:endParaRPr lang="uk-UA" sz="2000" kern="1200" dirty="0"/>
        </a:p>
      </dsp:txBody>
      <dsp:txXfrm>
        <a:off x="72016" y="320139"/>
        <a:ext cx="2213174" cy="576000"/>
      </dsp:txXfrm>
    </dsp:sp>
    <dsp:sp modelId="{94062489-BC42-42B0-8178-31922B56E575}">
      <dsp:nvSpPr>
        <dsp:cNvPr id="0" name=""/>
        <dsp:cNvSpPr/>
      </dsp:nvSpPr>
      <dsp:spPr>
        <a:xfrm>
          <a:off x="453300" y="864128"/>
          <a:ext cx="2213174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 використання клавіші </a:t>
          </a:r>
          <a:r>
            <a:rPr lang="en-US" sz="2000" b="1" i="1" kern="1200" dirty="0" smtClean="0">
              <a:solidFill>
                <a:schemeClr val="tx1"/>
              </a:solidFill>
            </a:rPr>
            <a:t>Shift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453300" y="864128"/>
        <a:ext cx="2213174" cy="1152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72016" y="320139"/>
          <a:ext cx="2213174" cy="8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 спосіб</a:t>
          </a:r>
          <a:endParaRPr lang="uk-UA" sz="2000" kern="1200" dirty="0"/>
        </a:p>
      </dsp:txBody>
      <dsp:txXfrm>
        <a:off x="72016" y="320139"/>
        <a:ext cx="2213174" cy="576000"/>
      </dsp:txXfrm>
    </dsp:sp>
    <dsp:sp modelId="{94062489-BC42-42B0-8178-31922B56E575}">
      <dsp:nvSpPr>
        <dsp:cNvPr id="0" name=""/>
        <dsp:cNvSpPr/>
      </dsp:nvSpPr>
      <dsp:spPr>
        <a:xfrm>
          <a:off x="453300" y="864128"/>
          <a:ext cx="2213174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 використання клавіші </a:t>
          </a:r>
          <a:r>
            <a:rPr lang="en-US" sz="2000" b="1" i="1" kern="1200" dirty="0" smtClean="0">
              <a:solidFill>
                <a:schemeClr val="tx1"/>
              </a:solidFill>
            </a:rPr>
            <a:t>Ctrl</a:t>
          </a:r>
          <a:endParaRPr lang="uk-UA" sz="2000" kern="1200" dirty="0">
            <a:solidFill>
              <a:schemeClr val="tx1"/>
            </a:solidFill>
          </a:endParaRPr>
        </a:p>
      </dsp:txBody>
      <dsp:txXfrm>
        <a:off x="453300" y="864128"/>
        <a:ext cx="2213174" cy="1152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72016" y="361738"/>
          <a:ext cx="2213174" cy="820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4 спосіб</a:t>
          </a:r>
          <a:endParaRPr lang="uk-UA" sz="1900" kern="1200" dirty="0"/>
        </a:p>
      </dsp:txBody>
      <dsp:txXfrm>
        <a:off x="72016" y="361738"/>
        <a:ext cx="2213174" cy="547200"/>
      </dsp:txXfrm>
    </dsp:sp>
    <dsp:sp modelId="{94062489-BC42-42B0-8178-31922B56E575}">
      <dsp:nvSpPr>
        <dsp:cNvPr id="0" name=""/>
        <dsp:cNvSpPr/>
      </dsp:nvSpPr>
      <dsp:spPr>
        <a:xfrm>
          <a:off x="453300" y="878527"/>
          <a:ext cx="221317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З використання клавіш  </a:t>
          </a:r>
          <a:r>
            <a:rPr lang="en-US" sz="1900" b="1" i="1" kern="1200" dirty="0" smtClean="0">
              <a:solidFill>
                <a:schemeClr val="tx1"/>
              </a:solidFill>
            </a:rPr>
            <a:t>Ctrl</a:t>
          </a:r>
          <a:r>
            <a:rPr lang="uk-UA" sz="1900" b="1" i="1" kern="1200" dirty="0" smtClean="0">
              <a:solidFill>
                <a:schemeClr val="tx1"/>
              </a:solidFill>
            </a:rPr>
            <a:t>+А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453300" y="878527"/>
        <a:ext cx="2213174" cy="1094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0" y="144128"/>
          <a:ext cx="2213174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 спосіб</a:t>
          </a:r>
          <a:endParaRPr lang="uk-UA" sz="2000" kern="1200" dirty="0"/>
        </a:p>
      </dsp:txBody>
      <dsp:txXfrm>
        <a:off x="0" y="144128"/>
        <a:ext cx="2213174" cy="576000"/>
      </dsp:txXfrm>
    </dsp:sp>
    <dsp:sp modelId="{94062489-BC42-42B0-8178-31922B56E575}">
      <dsp:nvSpPr>
        <dsp:cNvPr id="0" name=""/>
        <dsp:cNvSpPr/>
      </dsp:nvSpPr>
      <dsp:spPr>
        <a:xfrm>
          <a:off x="453300" y="720128"/>
          <a:ext cx="2213174" cy="14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За допомогою контекстного меню</a:t>
          </a:r>
          <a:endParaRPr lang="uk-UA" sz="2000" kern="1200" dirty="0"/>
        </a:p>
      </dsp:txBody>
      <dsp:txXfrm>
        <a:off x="453300" y="720128"/>
        <a:ext cx="2213174" cy="1440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0" y="158528"/>
          <a:ext cx="2213174" cy="993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2 спосіб</a:t>
          </a:r>
          <a:endParaRPr lang="uk-UA" sz="2300" kern="1200" dirty="0"/>
        </a:p>
      </dsp:txBody>
      <dsp:txXfrm>
        <a:off x="0" y="158528"/>
        <a:ext cx="2213174" cy="662400"/>
      </dsp:txXfrm>
    </dsp:sp>
    <dsp:sp modelId="{94062489-BC42-42B0-8178-31922B56E575}">
      <dsp:nvSpPr>
        <dsp:cNvPr id="0" name=""/>
        <dsp:cNvSpPr/>
      </dsp:nvSpPr>
      <dsp:spPr>
        <a:xfrm>
          <a:off x="453300" y="820928"/>
          <a:ext cx="2213174" cy="132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За допомогою меню вікна</a:t>
          </a:r>
          <a:endParaRPr lang="uk-UA" sz="2300" kern="1200" dirty="0"/>
        </a:p>
      </dsp:txBody>
      <dsp:txXfrm>
        <a:off x="453300" y="820928"/>
        <a:ext cx="2213174" cy="132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49880-884A-4B9A-9AE4-234AFC0EB7C3}" type="datetimeFigureOut">
              <a:rPr lang="uk-UA" smtClean="0"/>
              <a:pPr/>
              <a:t>30.07.2015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FDD2-77BD-412F-A4D1-25DA215211E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242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4DAC64-3F4D-4886-A42D-FFE1D0ADAEBB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C975F-B211-4C5C-9ADA-6AF88CC15A33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797368-8632-4AFB-AD10-3A97223FE9ED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CAD29-C589-4714-B673-B223083BDD5C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04F64-D7C2-4C38-8B69-1B686DC6AA36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1B013-EA56-4956-A6D0-1C70DE7DCA69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B51EF-EE8C-4D36-BB55-4771F09EE569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EE268-751F-481B-9C96-3011C3F31680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AAFEE9-0F24-4A76-A1D8-DA2CF27F737A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E8021-E0C1-4E86-B66F-4346FF2C7C69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EF680-4850-4324-9FF3-DEA8E8BBC214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580538-671A-4D2B-AC35-D8907C47E2CA}" type="datetime1">
              <a:rPr lang="uk-UA" smtClean="0"/>
              <a:pPr/>
              <a:t>30.07.2015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104540-544B-459B-8C50-2FFCBD6324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urok-informatiku.ru/fizkul-thvilinki-na-urokah-informatiki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rok-informatiku.ru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6079" y="630575"/>
            <a:ext cx="5484444" cy="2031504"/>
          </a:xfrm>
        </p:spPr>
        <p:txBody>
          <a:bodyPr/>
          <a:lstStyle/>
          <a:p>
            <a:r>
              <a:rPr lang="uk-UA" dirty="0" smtClean="0"/>
              <a:t>Розділ 2. Поняття операційної системи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5222" y="3068960"/>
            <a:ext cx="5114778" cy="766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dirty="0" smtClean="0"/>
              <a:t>§2.10 Операції над об’єктами файлової системи</a:t>
            </a:r>
            <a:endParaRPr lang="uk-UA" sz="280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644675" y="3780016"/>
            <a:ext cx="2375597" cy="2457296"/>
            <a:chOff x="142844" y="2628900"/>
            <a:chExt cx="3000396" cy="322899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557"/>
            <a:stretch>
              <a:fillRect/>
            </a:stretch>
          </p:blipFill>
          <p:spPr bwMode="auto">
            <a:xfrm>
              <a:off x="234693" y="2628900"/>
              <a:ext cx="2908547" cy="32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3" descr="20%"/>
            <p:cNvSpPr>
              <a:spLocks noChangeArrowheads="1" noChangeShapeType="1" noTextEdit="1"/>
            </p:cNvSpPr>
            <p:nvPr/>
          </p:nvSpPr>
          <p:spPr bwMode="auto">
            <a:xfrm>
              <a:off x="357158" y="4857760"/>
              <a:ext cx="2698750" cy="752475"/>
            </a:xfrm>
            <a:prstGeom prst="rect">
              <a:avLst/>
            </a:prstGeom>
          </p:spPr>
          <p:txBody>
            <a:bodyPr wrap="none" numCol="1" fromWordArt="1">
              <a:prstTxWarp prst="textCurveUp">
                <a:avLst>
                  <a:gd name="adj" fmla="val 40356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/>
                  <a:cs typeface="+mn-cs"/>
                </a:rPr>
                <a:t>І</a:t>
              </a:r>
              <a:r>
                <a:rPr lang="uk-UA" sz="3600" b="1" kern="1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/>
                  <a:cs typeface="+mn-cs"/>
                </a:rPr>
                <a:t>нформатик</a:t>
              </a:r>
              <a:r>
                <a:rPr lang="ru-RU" sz="3600" b="1" kern="1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/>
                  <a:cs typeface="+mn-cs"/>
                </a:rPr>
                <a:t>а</a:t>
              </a:r>
              <a:endPara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2844" y="3071809"/>
              <a:ext cx="1214446" cy="22786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  <a:endParaRPr lang="ru-RU" sz="1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27" y="1124744"/>
            <a:ext cx="2740397" cy="43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0215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Виділення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97405" y="529203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Щоб виділити всі об'єкти відкритої папки, можна натиснути комбінацію клавіш </a:t>
            </a:r>
            <a:r>
              <a:rPr lang="en-US" sz="2000" b="1" i="1" dirty="0" err="1">
                <a:solidFill>
                  <a:srgbClr val="FF0000"/>
                </a:solidFill>
              </a:rPr>
              <a:t>Ctrl+A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— </a:t>
            </a:r>
            <a:r>
              <a:rPr lang="uk-UA" sz="2000" b="1" i="1" dirty="0"/>
              <a:t>це відповідає виконанню вказівки </a:t>
            </a:r>
            <a:r>
              <a:rPr lang="uk-UA" sz="2000" b="1" i="1" dirty="0">
                <a:solidFill>
                  <a:srgbClr val="FF0000"/>
                </a:solidFill>
              </a:rPr>
              <a:t>Вибрати всі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05" y="1304978"/>
            <a:ext cx="5832648" cy="39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t3.gstatic.com/images?q=tbn:ANd9GcR90ClmW12au2E3pZY6U-agvA6tB86Zf46BgefYKFpdzbJyqs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563" y="4293096"/>
            <a:ext cx="2542806" cy="8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582993223"/>
              </p:ext>
            </p:extLst>
          </p:nvPr>
        </p:nvGraphicFramePr>
        <p:xfrm>
          <a:off x="6246911" y="162880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8123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4" y="188640"/>
            <a:ext cx="7242048" cy="854968"/>
          </a:xfrm>
        </p:spPr>
        <p:txBody>
          <a:bodyPr/>
          <a:lstStyle/>
          <a:p>
            <a:pPr algn="ctr"/>
            <a:r>
              <a:rPr lang="uk-UA" dirty="0" smtClean="0"/>
              <a:t>Створення нової папки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27122" y="1196752"/>
            <a:ext cx="7081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Викликати </a:t>
            </a:r>
            <a:r>
              <a:rPr lang="uk-UA" sz="2000" b="1" i="1" dirty="0">
                <a:solidFill>
                  <a:srgbClr val="FF0000"/>
                </a:solidFill>
              </a:rPr>
              <a:t>контекстне меню</a:t>
            </a:r>
            <a:r>
              <a:rPr lang="uk-UA" sz="2000" b="1" i="1" dirty="0"/>
              <a:t>, клацнувши правою кнопкою миші у вільному місці папки, з контекстного меню вибрати вказівку </a:t>
            </a:r>
            <a:r>
              <a:rPr lang="uk-UA" sz="2000" b="1" i="1" dirty="0" smtClean="0">
                <a:solidFill>
                  <a:srgbClr val="FF0000"/>
                </a:solidFill>
              </a:rPr>
              <a:t>Створити/Папку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pic>
        <p:nvPicPr>
          <p:cNvPr id="9222" name="Picture 6" descr="http://uploads.bondarenko.dn.ua/2012/09/w7_1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48" y="2420888"/>
            <a:ext cx="5343550" cy="40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920467060"/>
              </p:ext>
            </p:extLst>
          </p:nvPr>
        </p:nvGraphicFramePr>
        <p:xfrm>
          <a:off x="6228184" y="270892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23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4" y="188640"/>
            <a:ext cx="7242048" cy="854968"/>
          </a:xfrm>
        </p:spPr>
        <p:txBody>
          <a:bodyPr/>
          <a:lstStyle/>
          <a:p>
            <a:pPr algn="ctr"/>
            <a:r>
              <a:rPr lang="uk-UA" dirty="0" smtClean="0"/>
              <a:t>Створення нової папки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27122" y="1412776"/>
            <a:ext cx="4908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У меню вікна відкритої папки натиснути кнопку </a:t>
            </a:r>
            <a:r>
              <a:rPr lang="uk-UA" sz="2000" b="1" i="1" dirty="0">
                <a:solidFill>
                  <a:srgbClr val="FF0000"/>
                </a:solidFill>
              </a:rPr>
              <a:t>Створити </a:t>
            </a:r>
            <a:r>
              <a:rPr lang="uk-UA" sz="2000" b="1" i="1" dirty="0" smtClean="0">
                <a:solidFill>
                  <a:srgbClr val="FF0000"/>
                </a:solidFill>
              </a:rPr>
              <a:t>папку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91" y="2486799"/>
            <a:ext cx="6626773" cy="19548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843808" y="1988840"/>
            <a:ext cx="1440160" cy="126378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5576" y="4653136"/>
            <a:ext cx="6852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обох випадках у вікні відображатиметься значок нової </a:t>
            </a:r>
            <a:r>
              <a:rPr lang="uk-UA" dirty="0" smtClean="0"/>
              <a:t>папки, </a:t>
            </a:r>
            <a:r>
              <a:rPr lang="uk-UA" dirty="0"/>
              <a:t>для якої автоматично пропонується ім'я </a:t>
            </a:r>
            <a:r>
              <a:rPr lang="uk-UA" i="1" dirty="0" smtClean="0"/>
              <a:t>Створити папку, </a:t>
            </a:r>
            <a:r>
              <a:rPr lang="uk-UA" dirty="0"/>
              <a:t>якщо користувач не введе з клавіатури іншого. Бажано ввести ім'я папки, яке логічно пов'язане з її вмістом, тоді й орієнтува­тися користувачеві буде легше</a:t>
            </a:r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930134756"/>
              </p:ext>
            </p:extLst>
          </p:nvPr>
        </p:nvGraphicFramePr>
        <p:xfrm>
          <a:off x="6275076" y="993331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438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4" y="188640"/>
            <a:ext cx="7242048" cy="854968"/>
          </a:xfrm>
        </p:spPr>
        <p:txBody>
          <a:bodyPr/>
          <a:lstStyle/>
          <a:p>
            <a:pPr algn="ctr"/>
            <a:r>
              <a:rPr lang="uk-UA" dirty="0" smtClean="0"/>
              <a:t>Що таке ярлик 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12078" y="1311389"/>
            <a:ext cx="7500282" cy="2145268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i="0" dirty="0"/>
              <a:t>Ярлик</a:t>
            </a:r>
            <a:r>
              <a:rPr lang="uk-UA" b="0" i="0" dirty="0">
                <a:solidFill>
                  <a:schemeClr val="tx1"/>
                </a:solidFill>
              </a:rPr>
              <a:t> — це посилання на файл або програму, яке має вигляд піктограми. Якщо двічі клацнути ярлик, відкриється файл або програма. Дуже зручно зберігати всі файли, які використовуються часто, в одному спільному для них розташуванні, до якого легко отримати доступ, наприклад, у папці або на робочому столі</a:t>
            </a:r>
            <a:r>
              <a:rPr lang="uk-UA" b="0" i="0" dirty="0" smtClean="0">
                <a:solidFill>
                  <a:schemeClr val="tx1"/>
                </a:solidFill>
              </a:rPr>
              <a:t>.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1266" name="Picture 2" descr="Зображення звичайного файлу та його ярл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9538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2363" y="4029165"/>
            <a:ext cx="2814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Ярлики мають інший вигляд, ніж звичайні файли. Піктограми ярликів мають стрілку в лівому нижньому кутку.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202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6472" cy="854968"/>
          </a:xfrm>
        </p:spPr>
        <p:txBody>
          <a:bodyPr/>
          <a:lstStyle/>
          <a:p>
            <a:pPr algn="ctr"/>
            <a:r>
              <a:rPr lang="uk-UA" dirty="0" smtClean="0"/>
              <a:t>Створення ярлика 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510006"/>
              </p:ext>
            </p:extLst>
          </p:nvPr>
        </p:nvGraphicFramePr>
        <p:xfrm>
          <a:off x="6300192" y="260648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1" y="1068908"/>
            <a:ext cx="68407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цього необ­хідно відкрити вікно тієї папки, у якій планується створи­ти ярлик. Потім викликати контекстне меню робочого поля вікна папки і вибрати вказівку </a:t>
            </a:r>
            <a:r>
              <a:rPr lang="uk-UA" i="1" dirty="0" smtClean="0"/>
              <a:t>Створити Ярлик</a:t>
            </a:r>
            <a:r>
              <a:rPr lang="uk-UA" i="1" dirty="0"/>
              <a:t>,</a:t>
            </a:r>
            <a:r>
              <a:rPr lang="uk-UA" dirty="0"/>
              <a:t> Так за­пускається робота </a:t>
            </a:r>
            <a:r>
              <a:rPr lang="uk-UA" i="1" dirty="0" smtClean="0"/>
              <a:t>Майстра.</a:t>
            </a:r>
            <a:r>
              <a:rPr lang="uk-UA" dirty="0" smtClean="0"/>
              <a:t> </a:t>
            </a:r>
            <a:r>
              <a:rPr lang="uk-UA" dirty="0"/>
              <a:t>Н</a:t>
            </a:r>
            <a:r>
              <a:rPr lang="uk-UA" dirty="0" smtClean="0"/>
              <a:t>а </a:t>
            </a:r>
            <a:r>
              <a:rPr lang="uk-UA" dirty="0"/>
              <a:t>екран послідовно надходять спеціальні запити у вигляді діалогових вікон для їх запов­нення користувачем. Потрібно задати шлях та ім'я </a:t>
            </a:r>
            <a:r>
              <a:rPr lang="uk-UA" dirty="0" err="1"/>
              <a:t>файла</a:t>
            </a:r>
            <a:r>
              <a:rPr lang="uk-UA" dirty="0"/>
              <a:t>, для якого створюється ярлик. Для цього можна скориста­тися кнопкою </a:t>
            </a:r>
            <a:r>
              <a:rPr lang="uk-UA" i="1" dirty="0" smtClean="0"/>
              <a:t>Огляд,</a:t>
            </a:r>
            <a:r>
              <a:rPr lang="uk-UA" dirty="0" smtClean="0"/>
              <a:t> </a:t>
            </a:r>
            <a:r>
              <a:rPr lang="uk-UA" dirty="0"/>
              <a:t>У наступних кроках майстра можна задати ім'я ярлика;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76746"/>
            <a:ext cx="3910649" cy="28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87" y="3601806"/>
            <a:ext cx="4480298" cy="32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1786" y="6285256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494655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2435436" y="4149080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7596336" y="628525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6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6472" cy="854968"/>
          </a:xfrm>
        </p:spPr>
        <p:txBody>
          <a:bodyPr/>
          <a:lstStyle/>
          <a:p>
            <a:pPr algn="ctr"/>
            <a:r>
              <a:rPr lang="uk-UA" dirty="0" smtClean="0"/>
              <a:t>Створення ярлика 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210750237"/>
              </p:ext>
            </p:extLst>
          </p:nvPr>
        </p:nvGraphicFramePr>
        <p:xfrm>
          <a:off x="6300192" y="260648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1" y="1068908"/>
            <a:ext cx="6120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Необхідно відкрити </a:t>
            </a:r>
            <a:r>
              <a:rPr lang="uk-UA" dirty="0" smtClean="0"/>
              <a:t>папку-джерело </a:t>
            </a:r>
            <a:r>
              <a:rPr lang="uk-UA" dirty="0"/>
              <a:t>з об'єктом, для якого потрібно створити ярлик, і скопіювати цей об'єкт до буфера обміну. Потім перейти до папки-приймача, у якій потрібно створити ярлик, і виконати вказівку </a:t>
            </a:r>
            <a:r>
              <a:rPr lang="uk-UA" i="1" dirty="0"/>
              <a:t>Вставити ярлик</a:t>
            </a:r>
            <a:r>
              <a:rPr lang="uk-UA" dirty="0"/>
              <a:t> з контекстного меню цієї папки;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44522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99" y="2656613"/>
            <a:ext cx="3107920" cy="39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946" y="2713087"/>
            <a:ext cx="3384376" cy="354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1560" y="544522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466147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98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861" y="3100233"/>
            <a:ext cx="3304415" cy="31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86472" cy="854968"/>
          </a:xfrm>
        </p:spPr>
        <p:txBody>
          <a:bodyPr/>
          <a:lstStyle/>
          <a:p>
            <a:pPr algn="ctr"/>
            <a:r>
              <a:rPr lang="uk-UA" dirty="0" smtClean="0"/>
              <a:t>Створення ярлика 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581472325"/>
              </p:ext>
            </p:extLst>
          </p:nvPr>
        </p:nvGraphicFramePr>
        <p:xfrm>
          <a:off x="6300192" y="260648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1" y="1068908"/>
            <a:ext cx="65527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контекстному меню об'єкта, для якого потрібен ярлик, вибрати вказівку </a:t>
            </a:r>
            <a:r>
              <a:rPr lang="uk-UA" i="1" dirty="0"/>
              <a:t>Створити ярлик.</a:t>
            </a:r>
            <a:r>
              <a:rPr lang="uk-UA" dirty="0"/>
              <a:t> При </a:t>
            </a:r>
            <a:r>
              <a:rPr lang="uk-UA" dirty="0" smtClean="0"/>
              <a:t>цьому </a:t>
            </a:r>
            <a:r>
              <a:rPr lang="uk-UA" dirty="0"/>
              <a:t>ярлик буде створено в тій самій папці, де міститься об'єкт-джерело. Найчастіше ярлики </a:t>
            </a:r>
            <a:r>
              <a:rPr lang="uk-UA" dirty="0" smtClean="0"/>
              <a:t>створюються </a:t>
            </a:r>
            <a:r>
              <a:rPr lang="uk-UA" dirty="0"/>
              <a:t>в інших папках для спро­щення доступу до файлів, тому після створення ярлика та­ким способом його можна перемістити в папку, де потрібен такий ярлик.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44522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0233"/>
            <a:ext cx="2782323" cy="349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1560" y="580526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3356992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42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40"/>
            <a:ext cx="744777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Копіювання та переміщення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006000420"/>
              </p:ext>
            </p:extLst>
          </p:nvPr>
        </p:nvGraphicFramePr>
        <p:xfrm>
          <a:off x="6156176" y="126876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343" y="1290814"/>
            <a:ext cx="5820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Копіювати </a:t>
            </a:r>
            <a:r>
              <a:rPr lang="uk-UA" b="1" i="1" dirty="0"/>
              <a:t>і </a:t>
            </a:r>
            <a:r>
              <a:rPr lang="uk-UA" b="1" i="1" dirty="0">
                <a:solidFill>
                  <a:srgbClr val="FF0000"/>
                </a:solidFill>
              </a:rPr>
              <a:t>переміщувати </a:t>
            </a:r>
            <a:r>
              <a:rPr lang="uk-UA" b="1" i="1" dirty="0"/>
              <a:t>файли і папки можна за допомогою </a:t>
            </a:r>
            <a:r>
              <a:rPr lang="uk-UA" b="1" i="1" dirty="0">
                <a:solidFill>
                  <a:srgbClr val="FF0000"/>
                </a:solidFill>
              </a:rPr>
              <a:t>буфера</a:t>
            </a:r>
            <a:r>
              <a:rPr lang="uk-UA" b="1" i="1" dirty="0">
                <a:solidFill>
                  <a:srgbClr val="FFFF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обміну</a:t>
            </a:r>
            <a:r>
              <a:rPr lang="uk-UA" b="1" i="1" dirty="0"/>
              <a:t>. Для цього необхідно спочатку </a:t>
            </a:r>
            <a:r>
              <a:rPr lang="uk-UA" b="1" i="1" dirty="0">
                <a:solidFill>
                  <a:srgbClr val="FF0000"/>
                </a:solidFill>
              </a:rPr>
              <a:t>скопіювати</a:t>
            </a:r>
            <a:r>
              <a:rPr lang="uk-UA" b="1" i="1" dirty="0"/>
              <a:t> або </a:t>
            </a:r>
            <a:r>
              <a:rPr lang="uk-UA" b="1" i="1" dirty="0">
                <a:solidFill>
                  <a:srgbClr val="FF0000"/>
                </a:solidFill>
              </a:rPr>
              <a:t>вирізати</a:t>
            </a:r>
            <a:r>
              <a:rPr lang="uk-UA" b="1" i="1" dirty="0"/>
              <a:t> потрібний файл (папку, групу файлів або папок) у буфер обміну, потім перейти до папки, у яку треба скопіювати чи перемістити потрібний об'єкт, та виконати вказівку </a:t>
            </a:r>
            <a:r>
              <a:rPr lang="uk-UA" b="1" i="1" dirty="0">
                <a:solidFill>
                  <a:srgbClr val="FF0000"/>
                </a:solidFill>
              </a:rPr>
              <a:t>Вставити</a:t>
            </a:r>
            <a:r>
              <a:rPr lang="uk-UA" b="1" i="1" dirty="0"/>
              <a:t>.</a:t>
            </a:r>
          </a:p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44522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25" r="14559"/>
          <a:stretch/>
        </p:blipFill>
        <p:spPr bwMode="auto">
          <a:xfrm>
            <a:off x="232783" y="3523728"/>
            <a:ext cx="4213938" cy="23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39552" y="3645024"/>
            <a:ext cx="172819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734" y="3725919"/>
            <a:ext cx="3777798" cy="265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88024" y="5373216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06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40"/>
            <a:ext cx="744777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Копіювання та переміщення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urok-informatiku.ru</a:t>
            </a:r>
            <a:endParaRPr lang="uk-UA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4083176"/>
              </p:ext>
            </p:extLst>
          </p:nvPr>
        </p:nvGraphicFramePr>
        <p:xfrm>
          <a:off x="6156176" y="126876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343" y="1290814"/>
            <a:ext cx="5820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Копіювання і переміщення можна виконувати також за допомогою перетягування мишею. Вигляд вказівника миші під час виконання зазначених дій свідчить про вид виконуваної дії: копіювання об'єкта (наявність знака    ) чи його переміщення (наявність </a:t>
            </a:r>
            <a:br>
              <a:rPr lang="uk-UA" b="1" i="1" dirty="0"/>
            </a:br>
            <a:r>
              <a:rPr lang="uk-UA" b="1" i="1" dirty="0"/>
              <a:t>знака </a:t>
            </a:r>
            <a:r>
              <a:rPr lang="uk-UA" b="1" i="1" dirty="0" smtClean="0"/>
              <a:t>      </a:t>
            </a:r>
            <a:r>
              <a:rPr lang="uk-UA" b="1" i="1" dirty="0"/>
              <a:t>)</a:t>
            </a:r>
          </a:p>
          <a:p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/>
          <a:srcRect l="2982" t="14311" r="82111" b="14132"/>
          <a:stretch/>
        </p:blipFill>
        <p:spPr>
          <a:xfrm>
            <a:off x="4608003" y="2444976"/>
            <a:ext cx="360041" cy="360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/>
          <a:srcRect l="345" t="13920" r="82435" b="10743"/>
          <a:stretch/>
        </p:blipFill>
        <p:spPr>
          <a:xfrm>
            <a:off x="915762" y="2924944"/>
            <a:ext cx="487886" cy="42690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0445"/>
            <a:ext cx="6900599" cy="175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62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urok-informatiku.ru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84904675"/>
              </p:ext>
            </p:extLst>
          </p:nvPr>
        </p:nvGraphicFramePr>
        <p:xfrm>
          <a:off x="395536" y="260648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50936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988840"/>
            <a:ext cx="6255488" cy="136207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Дії з файлами та папками</a:t>
            </a:r>
            <a:endParaRPr lang="uk-UA" sz="48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3024336" cy="7435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10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1026" name="Picture 2" descr="http://yak-prosto.com/images/f/c/yak-vidobraziti-prihovani-fayli-i-pap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2671" y="4075364"/>
            <a:ext cx="3501497" cy="223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17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urok-informatiku.ru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3311669"/>
              </p:ext>
            </p:extLst>
          </p:nvPr>
        </p:nvGraphicFramePr>
        <p:xfrm>
          <a:off x="331076" y="312738"/>
          <a:ext cx="7336432" cy="369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hMRERMTEBQQEBUWEBMSEBIPFxUQExIQFRIVFBMUEhgXJyYeFxokGhYVIC8gIycpLC8tFR4xNTAqNSYrLSkBCQoKDgwOGg8PGSkcHBwqKS0tKSwsLykpLC0pKSwsLCwpNSwpLCkpKSwpKSksKiwsNTIsLCksLCkpKSkpKTUsNP/AABEIAKgBLAMBIgACEQEDEQH/xAAcAAEAAQUBAQAAAAAAAAAAAAAACAIDBAYHBQH/xABLEAABAgMCBQwRAwQDAAMBAAABAAIDBBESIQUHEzGRBiJBUVJUYnGSk7LRFBcYMjM0NVNhcnN0gYKhscEII0Jks7TSJMLhJWOiFf/EABkBAQEBAQEBAAAAAAAAAAAAAAABAwIEBf/EACMRAQEAAgICAQQDAAAAAAAAAAABAhEDMRJBBBMhIsEFI1H/2gAMAwEAAhEDEQA/AOGovT1M4JE1NwJdziwRYrYZc28gONKiq7b3NctvuY5DEEf0UgO5rlt9zHIYnc1y2+5jkMQR/RSA7muW33MchidzXLb7mOQxBH9FIDua5bfcxyGJ3NctvuY5DEEf0UgO5rlt9zHIYnc1y2+5jkMQR/RSA7muW33MchidzXLb7mOQxBH9FIDua5bfcxyGLAGIOTu/5czUsL+8ZZFxNC7NW5XSbcORdxZiAlSadlxe+p/Anv7NSKCm3nVQ/T9K5Uw+yo9LNrKUh2Sdzx/FNG3DEW24wdQ4wdMZOG50WHk2OtvpWrq1F3oA0rUlFEREBF72obU63CE/AlXvdDbFLwXsAJFmE99wPqrsXc1y2+5jkMQR/RSA7muW33MchidzXLb7mOQxBH9FIDua5bfcxyGJ3NctvuY5DEEf0UgO5rlt9zHIYnc1y2+5jkMQR/RSA7muW33MchidzXLb7mOQxBH9FIDua5bfcxyGJ3NctvuY5DEEf0Xe5n9OMsxjndlTBstJpZYMyx+0DJ1I7LmKiyaljA28gXOzHP8ARXSbcMRdxgYgJVxH/LiitM1g0q1xoagXiz9VVC/T9Kue9pmo7Q2lHEQ6P9VNG3DEWwatNS/YE1FgtLnsY5oY99AXAsa45vSSPgtfUVsWLvypJe9Q/upcR4zg6gza2mtJtVOuvFzaBRHxd+VJL3qH91KcPqXVe/v3/wA3D+Z9KqPRl4zi6jhsEnWltl1bm1PfbN42vSrbYwNbUWybThT9sUAcQM4rmosO1w384/rXwnhv5x/Wgz8o3z31h9SZRvnvrD6l5/zv5x/Wnzv5x/Wg9DKN899YfUmUb576w+pef87+cf1p87+cf1oPQyjfPfWH1JlG+e+sPqXn/O/nH9afO/nH9aDNiRhVtIxvdR18O4WXHa2wF9iRgAaRbR2BWGanauCwfnfzj+tPnfzj+tBnNii+sWybThSsMUo4gC8VX203z31hdSwPnfzj+tPnfzj+tBnWm+e+sLqXx72jNFtGooP2zW/NcKrC+d/OP60+d/OP60HH8fR/ddxM6AXF12LHedcK3nJwiSdk5Nq46lIIiKK3XEz5bk/Wi/48VSkiR3hxAFb7hZN4s1razC+74elRbxM+W5P1ov8AjxVJGXiVY0l762RX9x+enGqj1ZWK41reKC8tLLzWoodq7SrMGMC1pdGoS0EisMUNLxmWJa4b+cf1pa4b+cf1oM7KN899YfUmUb576w+pYNrhv5x/Wlrhv5x/Wgzso3z31h9SZRvnvrD6lg2uG/nH9aWuG/nH9aDOyjfPfWH1JlG+e+sPqWDa4b+cf1pa4b+cf1oMsxhaAyxpQ1NYee6mxxqoxRdZi2zaaLOsNQXAHMK5qrCtcN/OP60tcN/OP60GVBjAtaXRry0EisMX0v2FVaZ576wupYdrhv5x/Wlrhv5x/WgzLTPPfWF1JbFRSJb1wFn9s1BN+YVWHa4b+cf1qiM+jXEPfWyaa92enGg4Rjv8bie0P4XL11DHf43E9ofwuXpSNixd+VJL3qH91LqXhCzmHfO2Buioi4u/Kkl71D+6l5Ld78zukU9CrIt3LdATIt3LdAVaKKoyLdy3QEyLdy3QFWiCjIt3LdATIt3LdAVaIKMi3ct0BMi3ct0BVogoyLdy3QEyLdy3QFWiCjIt3LdATIt3LdAVaIKMi3ct0BMi3aboCrRBH7Hf3w9lC/ttXHV2vG9LCJMQoZJAcIDSRnALGi5at2tYPnYuhqtSOeouhdrWD52LoavFw9qKdBhiLCLojaAvBpabdnuzhRWbiZ8tyfrRf8eKpTSkJuTZcO8bsDaCiziZ8tyfrRf8eKpUSng2eo37BX0K8i3ct0BMi3ct0BVooKMi3ct0BMi3ct0BVogoyLdy3QEyLdy3QFWiCjIt3LdATIt3LdAVaIKMi3ct0BMi3ct0BVogoyLdy3QEyLdy3QFWiCjIt3LdAVmchNyb7h3jtgbkrJVmc8G/1HdEqiOWO/xuJ7Q/hcvXUMd/jcT2h/C5elSNixd+VJL3qH91LyW735ndIqIeLvypJe9Q/upeS3e/M7pFPQuoiKKIiICIiAiIgIipL/QTxUQVIqbZ2j9OtfMp6D9PwgrRWYTARXPrndIqvJBBw/Gj45L8cv0Wqpe/q6wYyJHYHAVBgWXbIIa2i8WZlyxxBVqRaVkNdZskNIpQ1JvFKbSvLYNSUoyIYltrX0DaWhWl5UVz/UPgtsHVDKWBQF8U0BrQmWiG5SLlPBs9Rv2C1SQwPAE3DcIUIOBNHBoDhrCLjnWxxoTWtYaEAVrQnMIbj+FUZyLDhR3ioMOIR/E1h1ptHXbG2rvZDvNxNMP/AGUVfRY8Gea40o5pNaWhnoaGhFQshAREQEREBERAREQFZnPBv9R3RKvKzOeDf6juiUEcsd/jcT2h/C5euoY7/G4ntD+Fy9WpGxYu/Kkl71D+6l5Ld78zukVEPF35Ukveof3UvJbvfmd0inoXURFFEREBERAREQFS3OfgqlS3OfggqVDjQjiPp2lWiDHhupmrQuOwbjaN6yFZf3vzf91dbmQc41ZQ/wB+EbxfBzH0NWBhiEKNznPnv2l6OrNwEaGTcBkiSdgWWrycM4Qh2Wm2Ka78Ko8pbLqK76L6rfuVqBwrC3bfqtp1CzrHOjWXA0DK04yorbZPxlnGegV7U9DBgurW6G4il19gj8rxJF1ZllNs9Ar3ZvwL/ZO6JVRkhECKK85rmlhY8PBtuNzH1BtkgggK7ITdqrXZ2mhNC21cCDQ5risxecw/vv8Al6IVR6KIiiiIiAiIgIiICszng3+o7olXlZnPBv8AUd0Sgjljv8bie0P4XL11DHf43E9ofwuXq1I2LF35Ukveof3UvJbvfmd0ioh4u/Kkl71D+6l5Ld78zukU9C6iIooiIgIiICItK1b4zoOD3ZJrTGjUqWg0awHNaKlsk3XfHx5cmXjhN1uqpbnPwXN9RWrefwlEe4MgwoEOmVsguiOJBo2ETdaureFvPYkQ66HGLqgEZQAgjY72lFcbMpuLy8WXFl4ZdxnPigZyrEjhFsUOs1Ba97S1woda9zLQ22ktND+QQPPbO1c5sUBj20rfcRS4g7IXnS2GYZhkQjbisixi1zTRorNuY5rnbIBLbTc4uzEAgzbK/vfm/wC6utzLBbHcYYJa0G4uAJIDiakA0FR6aBXmR3bkaSqjneMLOPUZ0QuZapZ5zYbaHdfYLecZeG8m4WmjwcM59uG07S5bhnDLYrKXCldmucKjXnYYiVzrpeJuec4TJca3w/8AsuTFbni71WNkjFa5hflC01qGhobXrUHfsBxCZiHXhdEraJvwL/ZO6JXLNSWrhsacgw2MbacXAa6v8HHa9C6NGnXmC42GisInOdlnEmjb1giIoovOZ4w/5eiFmzEYMaXGpzUAzkk0AHpJoFhCRcXGI95hk0q2HS4AbLnA10BWJXoovLl2vJFt8QB4tQ6EVaABrXXUJIv0jYvyImUhi1aMVovcHAB4GyWltAeKnxTRtmIqWPDgCLwbwqlFEREBERAVmc8G/wBR3RKvKzOeDf6juiUEcsd/jcT2h/C5euoY7/G4ntD+Fy9WpGxYu/Kkl71D+6l5Ld78zukVEPF4f/lJL3qH91LeXmmAXvYNc7ORuinoZSKz2Yzds5QTsxm7Zygoq8is9mM3bOUE7MZu2coILyKz2Yzds5QTsxm7ZyggvKNGMd9cJzftbuKy1SR7MZu2coLmcbFAJyPFmY0ctbFiF7GQmjva3VJ2xtLLmwuWOo+j/HfI4+Dkued9fuNU1Pz0SBIypgPfDL52IYlg0tFuTDQ6me4nSu7SQ1jfiBxAmi17AeoiFJQzDggRml+UGXo7JxaUD2XZtsegL3IUtEYAGvYQAAA9l5oNsH8LXGaxk/x4+fOcnLlnOrXk4ehAzMK68w3V4g4U+5V2JqfD230Ge6gcKOaWuBBuIIc4HjKsYReeyWZSwz9sUo6oOuN94FF7kObZTv2coLqsItSknZaAamlBU3k02T6VmAK12Yzds5QTsxm7ZygorgmO464eyhf22rj1orsGO864eyhf22rjyUgvoK+IordsTTicNSVb9dGz+7xVKaWYDDaCAQYbQQdqyosYmjTDUn60X/HiqUcrNssM17O8b/IbQV9IsRMEAm67iVP/APGG2s7sxm7ZygnZjN2zlBN01HnPwaGOhn/7W/k/hehP+Ciezd0SsaejhxhCG5hdldk2gAGPNSBerrpR7hR0V14oQxrGinxBP1VGh6hYjzPzlovI7IutVpWkbN8LP0XRisFkg6oq6zZFA6GBaec1p9oEVpd8Sq4kGKAaRA643PbebtttKaEv3J9lnAT6wm+qKcVLl6S8nAsywQ21ewa0fyG0F6HZjN2zlBS9kXkVnsxm7ZygnZjN2zlBRV5FZ7MZu2coJ2Yzds5QQXlZnPBv9R3RKdmM3bOUFam5lhhvo5h1jsxG0VRHfHf43E9ofwuXrp+O4/8AKie0P4XMEqRsGL/ynJ+8s+6lPHiEZtHxoosYv/Kcn7yz7qU8xDJIoNqumq8/yfP6V8O2nHry/LpXDeTWqrVuE01NxVyivBcrxzz7M9eV0IlEotnAiUSiD4Ss3Bg/Zhezb0QsJ+Y8RXoSA/ah+zb0QqL6Iig8DDrf34R4BGhw61favmqFl8F3DLNIr/1X1mZWpFSJRKKK4pjx8IfVZ0QuOrsWPHwh9VnRC46rUgiIorccUPliU44v9iIpKxYpBz7QUasUHliU44v9iIpKxYZLhdd/4vP8rz+n/X204vHy/LpchurpVaohNN+fOq6LTiuVwly705z15XT5C8LC43n/APBH5XrrypcfvM9WJp1v/q9VauRCERQa1gnvKbV2i5Z6xJZtmJFbtRHaCbQ+6y6K3tIIlEoooiUSiAiUSiCP+Ojxl/rn8LmS6bjo8Zf65/C5krUi5LzDobmvY5zHNNWuYS1wO2CLwt0lMZsZjA0uiOIGdznOJ4yStHRTa6b921IvD0lO2pF4ekrQUV2mo37tqReHpKdtSLw9JWgom6ajfu2pF4ekp21IvD0laCibpqN+7akXh6SpJamp4R5SXitIIfAhuBGY60KF6kNiG1bsiywkorg2JCJyVo0tw9oV2k7OnXURURYoaCXENAzlxoAorX9XsexKE7NttnjAJ+wK4JOYzYjHuaLVxpnK6PjO1YMdDLWHWNBoc1pxGfiUeJmLae522SV1057bz21IvD0lO2pF4ekrQUU3V1Gx6o9V7ptoDq8ZvWuIiiiIiC/JTj4Tw+G57HCtHQ3FjqEUNC2hFy3SDjRihoBLzTZLiT91oiK7TTfu2pF4ekp21IvD0laCibpqO3YqMYDpnCLIUStHQolkkk666gv+Ohd1UK8A4XfKzMKPDudDiNcPSAbxoUvNS+qeDPwGRoLgatBc3+TXUvBCdj2EReNhvVPCl2nXNe+lzWkGh4W0FFc1xpapjKx4jmVzgGhpeGiuZc97akXh6SrWMjD+WiEVtEuJcfSc60ZdWuZG/dtSLw9JTtqReHpK0FFNrqN+7akXh6SnbUi8PSVoKJumo37tqReHpKdtSLw9JWgom6aj3dUmqZ02QXA/FeEiKKIiICIiArsrKvivayEx8R7jRrIbS9zjtNAvKtLpv6eoTThYkgEtk4rmEitl1uG2o2jRzhxEoNSGL/CW8Z3mYg/C+9r3CW8Z3mYnUpSxpuO1zjZJYJh14Li8sEIkAMpQttcJUtwxHsW7IIDIziBDeS/JgFlm/ZtUpfWyaIIt9r7CW8Z3mYnUsvBupDCsB4fDkp4EHYhRB+FJ04Vja60xrCGxHMBa59ugJYyoNA6lK5892ZURMJTBLiIdgta6gLXPBugEXNIBJL38k+lBzLBeqjDLWBr5XCIoNmE4/dYuFcL4UePEsIxDsWocQ/ddhl8JPdlmOY4Fluy4AhrgCQ2myCaVuVMxOxmiHYaPBB77TXPNbUNtkGooaOcb65ldppGjDWp/C8yaukp2m1konUvOh4tsJlpcJGboM9YZac1bgbz8FJw4dj/yayHVzgKte9wLWuNiy03m4a705s1bgwrMuc4BjIdHMFHNc8isRja3EWgQ4urdSzs5xFRbOL3CW8Z3mYnUvna+wlvGd5mJ1KVEvhKYdEsFjWDKUDyx5FikU1z7Nht5p32bMseNhaM8NLYbq6/vLYaHQjDES2RnFq2GjObO0Sgi/wBr7CW8Z3mYnUvGnJKJBeYcZkSE9vfMitMN7aioq114uUwHYTmA9rbLCDEe2tlzQWte1oGc0JBLq+jNnK4l+o+E0YQl3AC0ZQBx2wIr7NdJQclREQEREBEXpam2gzkqDQgzUEEHMRlW50GZC1B4Rc0ObJTpBFQcjEvBzEXLYNTuC8MSZqyTnwODCiAqROE40RsywMylmzCubasmsRwfdSydbStSKDMseXw/EdRrQK5MN1zXuOWGTtgkm+lp92f9s3oOVvw/hZzddJYTd6DDileBhVuF4oIbIzrR7GJ+Au9HC8dtWljXOpFcCGvFWQ3vYTZqTWuSI2w80rRXHzcYm4te39ghzIb2VL49h38swAqRtHaV3U0ixM6g8Jkkvkp0nOSIMR2xXYC157CCQQQQaEG4gjOCpkymFYuUayKy1arR0NrmBptvbrgSbqNBz/yUWMY8MNwrPBoAHZcU0GapcSfqSorW0REBERAREQEREBERAREQFn4Dw5Hk47I8s8wojK2XAA3EUIINQQQcxREG990DhTblea/9X3ugsKf0vNH/AGREDugsKf0vNHrTugsKf0vNHrREH3uhMKbUpzTv9l8P6g8Kf0vNH/ZfUQUOx/YTJBIlKitDkjUVuNL1cb+oTClM0ofSYbqjQ5EQUu/UFhQ715o/7KiHj9wm0BrexGgCgAhUAHovREFXdBYU/peaPWtJ1RapJifjmPNvykQgNBoGhrASQ1oFwAqdKIg8tERAREQFUx5aQWkggggi4gi8EHYKIg6LL4/MKta1pdLvoALT4WudTZdQgV+CqGP3CYzCTzkg5LZOc585qdK+IgDH5hMOLqSlogAnJXkCtATX0nSqz+oLCn9LzR/2REFMX9QGFCCAZZtQQC2FeLs4qTfxrnc3NOixHxIhL3ve573HO57iXOJ4ySvqILK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MRERMTEBQQEBUWEBMSEBIPFxUQExIQFRIVFBMUEhgXJyYeFxokGhYVIC8gIycpLC8tFR4xNTAqNSYrLSkBCQoKDgwOGg8PGSkcHBwqKS0tKSwsLykpLC0pKSwsLCwpNSwpLCkpKSwpKSksKiwsNTIsLCksLCkpKSkpKTUsNP/AABEIAKgBLAMBIgACEQEDEQH/xAAcAAEAAQUBAQAAAAAAAAAAAAAACAIDBAYHBQH/xABLEAABAgMCBQwRAwQDAAMBAAABAAIDBBESIQUHEzGRBiJBUVJUYnGSk7LRFBcYMjM0NVNhcnN0gYKhscEII0Jks7TSJMLhJWOiFf/EABkBAQEBAQEBAAAAAAAAAAAAAAABAwIEBf/EACMRAQEAAgICAQQDAAAAAAAAAAABAhEDMRJBBBMhIsEFI1H/2gAMAwEAAhEDEQA/AOGovT1M4JE1NwJdziwRYrYZc28gONKiq7b3NctvuY5DEEf0UgO5rlt9zHIYnc1y2+5jkMQR/RSA7muW33MchidzXLb7mOQxBH9FIDua5bfcxyGJ3NctvuY5DEEf0UgO5rlt9zHIYnc1y2+5jkMQR/RSA7muW33MchidzXLb7mOQxBH9FIDua5bfcxyGLAGIOTu/5czUsL+8ZZFxNC7NW5XSbcORdxZiAlSadlxe+p/Anv7NSKCm3nVQ/T9K5Uw+yo9LNrKUh2Sdzx/FNG3DEW24wdQ4wdMZOG50WHk2OtvpWrq1F3oA0rUlFEREBF72obU63CE/AlXvdDbFLwXsAJFmE99wPqrsXc1y2+5jkMQR/RSA7muW33MchidzXLb7mOQxBH9FIDua5bfcxyGJ3NctvuY5DEEf0UgO5rlt9zHIYnc1y2+5jkMQR/RSA7muW33MchidzXLb7mOQxBH9FIDua5bfcxyGJ3NctvuY5DEEf0Xe5n9OMsxjndlTBstJpZYMyx+0DJ1I7LmKiyaljA28gXOzHP8ARXSbcMRdxgYgJVxH/LiitM1g0q1xoagXiz9VVC/T9Kue9pmo7Q2lHEQ6P9VNG3DEWwatNS/YE1FgtLnsY5oY99AXAsa45vSSPgtfUVsWLvypJe9Q/upcR4zg6gza2mtJtVOuvFzaBRHxd+VJL3qH91KcPqXVe/v3/wA3D+Z9KqPRl4zi6jhsEnWltl1bm1PfbN42vSrbYwNbUWybThT9sUAcQM4rmosO1w384/rXwnhv5x/Wgz8o3z31h9SZRvnvrD6l5/zv5x/Wnzv5x/Wg9DKN899YfUmUb576w+pef87+cf1p87+cf1oPQyjfPfWH1JlG+e+sPqXn/O/nH9afO/nH9aDNiRhVtIxvdR18O4WXHa2wF9iRgAaRbR2BWGanauCwfnfzj+tPnfzj+tBnNii+sWybThSsMUo4gC8VX203z31hdSwPnfzj+tPnfzj+tBnWm+e+sLqXx72jNFtGooP2zW/NcKrC+d/OP60+d/OP60HH8fR/ddxM6AXF12LHedcK3nJwiSdk5Nq46lIIiKK3XEz5bk/Wi/48VSkiR3hxAFb7hZN4s1razC+74elRbxM+W5P1ov8AjxVJGXiVY0l762RX9x+enGqj1ZWK41reKC8tLLzWoodq7SrMGMC1pdGoS0EisMUNLxmWJa4b+cf1pa4b+cf1oM7KN899YfUmUb576w+pYNrhv5x/Wlrhv5x/Wgzso3z31h9SZRvnvrD6lg2uG/nH9aWuG/nH9aDOyjfPfWH1JlG+e+sPqWDa4b+cf1pa4b+cf1oMsxhaAyxpQ1NYee6mxxqoxRdZi2zaaLOsNQXAHMK5qrCtcN/OP60tcN/OP60GVBjAtaXRry0EisMX0v2FVaZ576wupYdrhv5x/Wlrhv5x/WgzLTPPfWF1JbFRSJb1wFn9s1BN+YVWHa4b+cf1qiM+jXEPfWyaa92enGg4Rjv8bie0P4XL11DHf43E9ofwuXpSNixd+VJL3qH91LqXhCzmHfO2Buioi4u/Kkl71D+6l5Ld78zukU9CrIt3LdATIt3LdAVaKKoyLdy3QEyLdy3QFWiCjIt3LdATIt3LdAVaIKMi3ct0BMi3ct0BVogoyLdy3QEyLdy3QFWiCjIt3LdATIt3LdAVaIKMi3ct0BMi3aboCrRBH7Hf3w9lC/ttXHV2vG9LCJMQoZJAcIDSRnALGi5at2tYPnYuhqtSOeouhdrWD52LoavFw9qKdBhiLCLojaAvBpabdnuzhRWbiZ8tyfrRf8eKpTSkJuTZcO8bsDaCiziZ8tyfrRf8eKpUSng2eo37BX0K8i3ct0BMi3ct0BVooKMi3ct0BMi3ct0BVogoyLdy3QEyLdy3QFWiCjIt3LdATIt3LdAVaIKMi3ct0BMi3ct0BVogoyLdy3QEyLdy3QFWiCjIt3LdAVmchNyb7h3jtgbkrJVmc8G/1HdEqiOWO/xuJ7Q/hcvXUMd/jcT2h/C5elSNixd+VJL3qH91LyW735ndIqIeLvypJe9Q/upeS3e/M7pFPQuoiKKIiICIiAiIgIipL/QTxUQVIqbZ2j9OtfMp6D9PwgrRWYTARXPrndIqvJBBw/Gj45L8cv0Wqpe/q6wYyJHYHAVBgWXbIIa2i8WZlyxxBVqRaVkNdZskNIpQ1JvFKbSvLYNSUoyIYltrX0DaWhWl5UVz/UPgtsHVDKWBQF8U0BrQmWiG5SLlPBs9Rv2C1SQwPAE3DcIUIOBNHBoDhrCLjnWxxoTWtYaEAVrQnMIbj+FUZyLDhR3ioMOIR/E1h1ptHXbG2rvZDvNxNMP/AGUVfRY8Gea40o5pNaWhnoaGhFQshAREQEREBERAREQFZnPBv9R3RKvKzOeDf6juiUEcsd/jcT2h/C5euoY7/G4ntD+Fy9WpGxYu/Kkl71D+6l5Ld78zukVEPF35Ukveof3UvJbvfmd0inoXURFFEREBERAREQFS3OfgqlS3OfggqVDjQjiPp2lWiDHhupmrQuOwbjaN6yFZf3vzf91dbmQc41ZQ/wB+EbxfBzH0NWBhiEKNznPnv2l6OrNwEaGTcBkiSdgWWrycM4Qh2Wm2Ka78Ko8pbLqK76L6rfuVqBwrC3bfqtp1CzrHOjWXA0DK04yorbZPxlnGegV7U9DBgurW6G4il19gj8rxJF1ZllNs9Ar3ZvwL/ZO6JVRkhECKK85rmlhY8PBtuNzH1BtkgggK7ITdqrXZ2mhNC21cCDQ5risxecw/vv8Al6IVR6KIiiiIiAiIgIiICszng3+o7olXlZnPBv8AUd0Sgjljv8bie0P4XL11DHf43E9ofwuXq1I2LF35Ukveof3UvJbvfmd0ioh4u/Kkl71D+6l5Ld78zukU9C6iIooiIgIiICItK1b4zoOD3ZJrTGjUqWg0awHNaKlsk3XfHx5cmXjhN1uqpbnPwXN9RWrefwlEe4MgwoEOmVsguiOJBo2ETdaureFvPYkQ66HGLqgEZQAgjY72lFcbMpuLy8WXFl4ZdxnPigZyrEjhFsUOs1Ba97S1woda9zLQ22ktND+QQPPbO1c5sUBj20rfcRS4g7IXnS2GYZhkQjbisixi1zTRorNuY5rnbIBLbTc4uzEAgzbK/vfm/wC6utzLBbHcYYJa0G4uAJIDiakA0FR6aBXmR3bkaSqjneMLOPUZ0QuZapZ5zYbaHdfYLecZeG8m4WmjwcM59uG07S5bhnDLYrKXCldmucKjXnYYiVzrpeJuec4TJca3w/8AsuTFbni71WNkjFa5hflC01qGhobXrUHfsBxCZiHXhdEraJvwL/ZO6JXLNSWrhsacgw2MbacXAa6v8HHa9C6NGnXmC42GisInOdlnEmjb1giIoovOZ4w/5eiFmzEYMaXGpzUAzkk0AHpJoFhCRcXGI95hk0q2HS4AbLnA10BWJXoovLl2vJFt8QB4tQ6EVaABrXXUJIv0jYvyImUhi1aMVovcHAB4GyWltAeKnxTRtmIqWPDgCLwbwqlFEREBERAVmc8G/wBR3RKvKzOeDf6juiUEcsd/jcT2h/C5euoY7/G4ntD+Fy9WpGxYu/Kkl71D+6l5Ld78zukVEPF4f/lJL3qH91LeXmmAXvYNc7ORuinoZSKz2Yzds5QTsxm7Zygoq8is9mM3bOUE7MZu2coILyKz2Yzds5QTsxm7ZyggvKNGMd9cJzftbuKy1SR7MZu2coLmcbFAJyPFmY0ctbFiF7GQmjva3VJ2xtLLmwuWOo+j/HfI4+Dkued9fuNU1Pz0SBIypgPfDL52IYlg0tFuTDQ6me4nSu7SQ1jfiBxAmi17AeoiFJQzDggRml+UGXo7JxaUD2XZtsegL3IUtEYAGvYQAAA9l5oNsH8LXGaxk/x4+fOcnLlnOrXk4ehAzMK68w3V4g4U+5V2JqfD230Ge6gcKOaWuBBuIIc4HjKsYReeyWZSwz9sUo6oOuN94FF7kObZTv2coLqsItSknZaAamlBU3k02T6VmAK12Yzds5QTsxm7ZygorgmO464eyhf22rj1orsGO864eyhf22rjyUgvoK+IordsTTicNSVb9dGz+7xVKaWYDDaCAQYbQQdqyosYmjTDUn60X/HiqUcrNssM17O8b/IbQV9IsRMEAm67iVP/APGG2s7sxm7ZygnZjN2zlBN01HnPwaGOhn/7W/k/hehP+Ciezd0SsaejhxhCG5hdldk2gAGPNSBerrpR7hR0V14oQxrGinxBP1VGh6hYjzPzlovI7IutVpWkbN8LP0XRisFkg6oq6zZFA6GBaec1p9oEVpd8Sq4kGKAaRA643PbebtttKaEv3J9lnAT6wm+qKcVLl6S8nAsywQ21ewa0fyG0F6HZjN2zlBS9kXkVnsxm7ZygnZjN2zlBRV5FZ7MZu2coJ2Yzds5QQXlZnPBv9R3RKdmM3bOUFam5lhhvo5h1jsxG0VRHfHf43E9ofwuXrp+O4/8AKie0P4XMEqRsGL/ynJ+8s+6lPHiEZtHxoosYv/Kcn7yz7qU8xDJIoNqumq8/yfP6V8O2nHry/LpXDeTWqrVuE01NxVyivBcrxzz7M9eV0IlEotnAiUSiD4Ss3Bg/Zhezb0QsJ+Y8RXoSA/ah+zb0QqL6Iig8DDrf34R4BGhw61favmqFl8F3DLNIr/1X1mZWpFSJRKKK4pjx8IfVZ0QuOrsWPHwh9VnRC46rUgiIorccUPliU44v9iIpKxYpBz7QUasUHliU44v9iIpKxYZLhdd/4vP8rz+n/X204vHy/LpchurpVaohNN+fOq6LTiuVwly705z15XT5C8LC43n/APBH5XrrypcfvM9WJp1v/q9VauRCERQa1gnvKbV2i5Z6xJZtmJFbtRHaCbQ+6y6K3tIIlEoooiUSiAiUSiCP+Ojxl/rn8LmS6bjo8Zf65/C5krUi5LzDobmvY5zHNNWuYS1wO2CLwt0lMZsZjA0uiOIGdznOJ4yStHRTa6b921IvD0lO2pF4ekrQUV2mo37tqReHpKdtSLw9JWgom6ajfu2pF4ekp21IvD0laCibpqN+7akXh6SpJamp4R5SXitIIfAhuBGY60KF6kNiG1bsiywkorg2JCJyVo0tw9oV2k7OnXURURYoaCXENAzlxoAorX9XsexKE7NttnjAJ+wK4JOYzYjHuaLVxpnK6PjO1YMdDLWHWNBoc1pxGfiUeJmLae522SV1057bz21IvD0lO2pF4ekrQUU3V1Gx6o9V7ptoDq8ZvWuIiiiIiC/JTj4Tw+G57HCtHQ3FjqEUNC2hFy3SDjRihoBLzTZLiT91oiK7TTfu2pF4ekp21IvD0laCibpqO3YqMYDpnCLIUStHQolkkk666gv+Ohd1UK8A4XfKzMKPDudDiNcPSAbxoUvNS+qeDPwGRoLgatBc3+TXUvBCdj2EReNhvVPCl2nXNe+lzWkGh4W0FFc1xpapjKx4jmVzgGhpeGiuZc97akXh6SrWMjD+WiEVtEuJcfSc60ZdWuZG/dtSLw9JTtqReHpK0FFNrqN+7akXh6SnbUi8PSVoKJumo37tqReHpKdtSLw9JWgom6aj3dUmqZ02QXA/FeEiKKIiICIiArsrKvivayEx8R7jRrIbS9zjtNAvKtLpv6eoTThYkgEtk4rmEitl1uG2o2jRzhxEoNSGL/CW8Z3mYg/C+9r3CW8Z3mYnUpSxpuO1zjZJYJh14Li8sEIkAMpQttcJUtwxHsW7IIDIziBDeS/JgFlm/ZtUpfWyaIIt9r7CW8Z3mYnUsvBupDCsB4fDkp4EHYhRB+FJ04Vja60xrCGxHMBa59ugJYyoNA6lK5892ZURMJTBLiIdgta6gLXPBugEXNIBJL38k+lBzLBeqjDLWBr5XCIoNmE4/dYuFcL4UePEsIxDsWocQ/ddhl8JPdlmOY4Fluy4AhrgCQ2myCaVuVMxOxmiHYaPBB77TXPNbUNtkGooaOcb65ldppGjDWp/C8yaukp2m1konUvOh4tsJlpcJGboM9YZac1bgbz8FJw4dj/yayHVzgKte9wLWuNiy03m4a705s1bgwrMuc4BjIdHMFHNc8isRja3EWgQ4urdSzs5xFRbOL3CW8Z3mYnUvna+wlvGd5mJ1KVEvhKYdEsFjWDKUDyx5FikU1z7Nht5p32bMseNhaM8NLYbq6/vLYaHQjDES2RnFq2GjObO0Sgi/wBr7CW8Z3mYnUvGnJKJBeYcZkSE9vfMitMN7aioq114uUwHYTmA9rbLCDEe2tlzQWte1oGc0JBLq+jNnK4l+o+E0YQl3AC0ZQBx2wIr7NdJQclREQEREBEXpam2gzkqDQgzUEEHMRlW50GZC1B4Rc0ObJTpBFQcjEvBzEXLYNTuC8MSZqyTnwODCiAqROE40RsywMylmzCubasmsRwfdSydbStSKDMseXw/EdRrQK5MN1zXuOWGTtgkm+lp92f9s3oOVvw/hZzddJYTd6DDileBhVuF4oIbIzrR7GJ+Au9HC8dtWljXOpFcCGvFWQ3vYTZqTWuSI2w80rRXHzcYm4te39ghzIb2VL49h38swAqRtHaV3U0ixM6g8Jkkvkp0nOSIMR2xXYC157CCQQQQaEG4gjOCpkymFYuUayKy1arR0NrmBptvbrgSbqNBz/yUWMY8MNwrPBoAHZcU0GapcSfqSorW0REBERAREQEREBERAREQFn4Dw5Hk47I8s8wojK2XAA3EUIINQQQcxREG990DhTblea/9X3ugsKf0vNH/AGREDugsKf0vNHrTugsKf0vNHrREH3uhMKbUpzTv9l8P6g8Kf0vNH/ZfUQUOx/YTJBIlKitDkjUVuNL1cb+oTClM0ofSYbqjQ5EQUu/UFhQ715o/7KiHj9wm0BrexGgCgAhUAHovREFXdBYU/peaPWtJ1RapJifjmPNvykQgNBoGhrASQ1oFwAqdKIg8tERAREQFUx5aQWkggggi4gi8EHYKIg6LL4/MKta1pdLvoALT4WudTZdQgV+CqGP3CYzCTzkg5LZOc585qdK+IgDH5hMOLqSlogAnJXkCtATX0nSqz+oLCn9LzR/2REFMX9QGFCCAZZtQQC2FeLs4qTfxrnc3NOixHxIhL3ve573HO57iXOJ4ySvqILKIiAiIgIiICI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8" name="Picture 6" descr="http://res1.windows.microsoft.com/resbox/uk/windows%20vista/main/9a12f3f6-ebc4-4d1f-9e18-0ce63cecb3b9_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933056"/>
            <a:ext cx="4219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Перейменування об'єкту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50666277"/>
              </p:ext>
            </p:extLst>
          </p:nvPr>
        </p:nvGraphicFramePr>
        <p:xfrm>
          <a:off x="323528" y="1556792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931" y="1538717"/>
            <a:ext cx="1656184" cy="15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0404" y="3212976"/>
            <a:ext cx="2390497" cy="1070223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362" y="4514205"/>
            <a:ext cx="1672723" cy="231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27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видалення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1057489"/>
              </p:ext>
            </p:extLst>
          </p:nvPr>
        </p:nvGraphicFramePr>
        <p:xfrm>
          <a:off x="323528" y="1556792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844824"/>
            <a:ext cx="2176579" cy="118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285" y="3284984"/>
            <a:ext cx="1944216" cy="138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24285" y="3933056"/>
            <a:ext cx="747915" cy="690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489" name="Picture 9" descr="http://yak-prosto.com/images/6/0/yak-povernuti-znachok-koshi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520" y="4941168"/>
            <a:ext cx="1297359" cy="12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9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20" y="442127"/>
            <a:ext cx="7242048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відновлення 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AutoShape 2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150370" y="764704"/>
            <a:ext cx="747915" cy="690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1628800"/>
            <a:ext cx="7720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Якщо файли або папки були видалені помилково, їх можна відновити</a:t>
            </a:r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282883336"/>
              </p:ext>
            </p:extLst>
          </p:nvPr>
        </p:nvGraphicFramePr>
        <p:xfrm>
          <a:off x="612775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6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62" y="404664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Перелік команд та сполучення клавіш: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91" y="1844824"/>
            <a:ext cx="7321761" cy="240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941168"/>
            <a:ext cx="5846003" cy="783193"/>
          </a:xfrm>
          <a:prstGeom prst="roundRect">
            <a:avLst/>
          </a:prstGeom>
          <a:solidFill>
            <a:schemeClr val="bg2">
              <a:lumMod val="50000"/>
              <a:alpha val="87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i="0" dirty="0" smtClean="0"/>
              <a:t>Пам'ятайте, що літери С, </a:t>
            </a:r>
            <a:r>
              <a:rPr lang="en-US" i="0" dirty="0" smtClean="0"/>
              <a:t>X, V, Z, A </a:t>
            </a:r>
            <a:r>
              <a:rPr lang="uk-UA" i="0" dirty="0" smtClean="0"/>
              <a:t>– це літери англійського алфавіту.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9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фізкультхвилинка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307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59626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556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uk-UA" sz="4000" dirty="0"/>
              <a:t>Інструктаж з ТБ. Робота з комп'ютером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02569" y="220486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Вправа 1. </a:t>
            </a:r>
            <a:r>
              <a:rPr lang="uk-UA" b="1" dirty="0"/>
              <a:t>Створення папки. Переміщення, копіювання, перейменування файлів і папок.</a:t>
            </a:r>
            <a:endParaRPr lang="uk-UA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993859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Вправа 2.</a:t>
            </a:r>
            <a:r>
              <a:rPr lang="uk-UA" b="1" dirty="0"/>
              <a:t> Копіювання і видалення групи файлів.</a:t>
            </a:r>
            <a:endParaRPr lang="uk-UA" dirty="0"/>
          </a:p>
          <a:p>
            <a:endParaRPr lang="uk-UA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574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Вправа3. </a:t>
            </a:r>
            <a:r>
              <a:rPr lang="uk-UA" b="1" dirty="0"/>
              <a:t>Копіювання і видалення групи файлів.</a:t>
            </a:r>
            <a:endParaRPr lang="uk-UA" dirty="0">
              <a:effectLst/>
            </a:endParaRPr>
          </a:p>
        </p:txBody>
      </p:sp>
      <p:pic>
        <p:nvPicPr>
          <p:cNvPr id="23556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239315" cy="22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28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242048" cy="710952"/>
          </a:xfrm>
        </p:spPr>
        <p:txBody>
          <a:bodyPr/>
          <a:lstStyle/>
          <a:p>
            <a:pPr algn="ctr"/>
            <a:r>
              <a:rPr lang="uk-UA" altLang="uk-UA" dirty="0"/>
              <a:t>Обговорення вивченого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88820820"/>
              </p:ext>
            </p:extLst>
          </p:nvPr>
        </p:nvGraphicFramePr>
        <p:xfrm>
          <a:off x="467544" y="908720"/>
          <a:ext cx="7152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 descr="http://mrc.ck.ua/wp-content/uploads/2014/08/00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23298"/>
            <a:ext cx="2883317" cy="21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446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Працюємо в парах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08925" y="1484784"/>
            <a:ext cx="6843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1. Зобразіть </a:t>
            </a:r>
            <a:r>
              <a:rPr lang="uk-UA" dirty="0"/>
              <a:t>схему </a:t>
            </a:r>
            <a:r>
              <a:rPr lang="uk-UA" dirty="0" smtClean="0"/>
              <a:t>для </a:t>
            </a:r>
            <a:r>
              <a:rPr lang="uk-UA" dirty="0"/>
              <a:t>порівняння дій копіювання й переміщення </a:t>
            </a:r>
            <a:r>
              <a:rPr lang="uk-UA" dirty="0" smtClean="0"/>
              <a:t>файлів. Результати </a:t>
            </a:r>
            <a:r>
              <a:rPr lang="uk-UA" dirty="0"/>
              <a:t>обговоріть у парі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075" y="4311878"/>
            <a:ext cx="3898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084168" y="7123325"/>
            <a:ext cx="7161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altLang="uk-UA" dirty="0" smtClean="0"/>
              <a:t>3. </a:t>
            </a:r>
            <a:r>
              <a:rPr lang="uk-UA" dirty="0"/>
              <a:t>Порівняйте вміст вказівки </a:t>
            </a:r>
            <a:r>
              <a:rPr lang="uk-UA" i="1" dirty="0"/>
              <a:t>Відкрити за допомогою</a:t>
            </a:r>
            <a:r>
              <a:rPr lang="uk-UA" dirty="0"/>
              <a:t> контекстних меню файлів: </a:t>
            </a:r>
            <a:r>
              <a:rPr lang="uk-UA" i="1" dirty="0"/>
              <a:t>Документ, </a:t>
            </a:r>
            <a:r>
              <a:rPr lang="en-US" i="1" dirty="0"/>
              <a:t>txt</a:t>
            </a:r>
            <a:r>
              <a:rPr lang="uk-UA" i="1" dirty="0"/>
              <a:t>, Документ, </a:t>
            </a:r>
            <a:r>
              <a:rPr lang="fr-FR" i="1" dirty="0" smtClean="0"/>
              <a:t>do</a:t>
            </a:r>
            <a:r>
              <a:rPr lang="uk-UA" i="1" dirty="0" smtClean="0"/>
              <a:t>с</a:t>
            </a:r>
            <a:r>
              <a:rPr lang="fr-FR" i="1" dirty="0" smtClean="0"/>
              <a:t>x</a:t>
            </a:r>
            <a:r>
              <a:rPr lang="fr-FR" i="1" dirty="0"/>
              <a:t>, </a:t>
            </a:r>
            <a:r>
              <a:rPr lang="uk-UA" i="1" dirty="0"/>
              <a:t>Зображення.</a:t>
            </a:r>
            <a:r>
              <a:rPr lang="fr-FR" i="1" dirty="0"/>
              <a:t>hmp</a:t>
            </a:r>
            <a:r>
              <a:rPr lang="fr-FR" dirty="0"/>
              <a:t> </a:t>
            </a:r>
            <a:r>
              <a:rPr lang="uk-UA" dirty="0"/>
              <a:t>і </a:t>
            </a:r>
            <a:r>
              <a:rPr lang="uk-UA" i="1" dirty="0" smtClean="0"/>
              <a:t>Зображення1.</a:t>
            </a:r>
            <a:r>
              <a:rPr lang="en-US" i="1" dirty="0" smtClean="0"/>
              <a:t>gif</a:t>
            </a:r>
            <a:r>
              <a:rPr lang="uk-UA" i="1" dirty="0"/>
              <a:t>,</a:t>
            </a:r>
            <a:r>
              <a:rPr lang="uk-UA" dirty="0"/>
              <a:t> що містяться в папці </a:t>
            </a:r>
            <a:r>
              <a:rPr lang="uk-UA" i="1" dirty="0"/>
              <a:t>Операційна система.</a:t>
            </a:r>
            <a:r>
              <a:rPr lang="uk-UA" dirty="0"/>
              <a:t> Чим різниться вміст підменю цих вказівок? Створіть таблицю </a:t>
            </a:r>
            <a:r>
              <a:rPr lang="uk-UA" dirty="0" smtClean="0"/>
              <a:t>для </a:t>
            </a:r>
            <a:r>
              <a:rPr lang="uk-UA" dirty="0"/>
              <a:t>по­рівняння і зробіть відповідні висновки.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20709329"/>
              </p:ext>
            </p:extLst>
          </p:nvPr>
        </p:nvGraphicFramePr>
        <p:xfrm>
          <a:off x="591165" y="2486181"/>
          <a:ext cx="5735960" cy="219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://3.bp.blogspot.com/-tNKexo5PF-s/UzHpavCzxDI/AAAAAAAAADg/JbrW15IFky4/s1600/1342213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935" y="4342710"/>
            <a:ext cx="2232466" cy="19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Працюємо в парах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08925" y="1412776"/>
            <a:ext cx="6843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2.</a:t>
            </a:r>
            <a:r>
              <a:rPr lang="uk-UA" i="1" dirty="0"/>
              <a:t> </a:t>
            </a:r>
            <a:r>
              <a:rPr lang="uk-UA" dirty="0"/>
              <a:t>Обговоріть, як можна використовувати контекстне меню і вказівки вікна папки для перейменування та видалення </a:t>
            </a:r>
            <a:r>
              <a:rPr lang="uk-UA" dirty="0" err="1"/>
              <a:t>файла</a:t>
            </a:r>
            <a:r>
              <a:rPr lang="uk-UA" dirty="0"/>
              <a:t>. Назвіть послідовності дій, які треба виконати. Чи є в цих послідовностях дії, які потрібно ви­конувати і </a:t>
            </a:r>
            <a:r>
              <a:rPr lang="uk-UA" dirty="0" err="1"/>
              <a:t>дпя</a:t>
            </a:r>
            <a:r>
              <a:rPr lang="uk-UA" dirty="0"/>
              <a:t> перейменування, і </a:t>
            </a:r>
            <a:r>
              <a:rPr lang="uk-UA" dirty="0" err="1"/>
              <a:t>дпя</a:t>
            </a:r>
            <a:r>
              <a:rPr lang="uk-UA" dirty="0"/>
              <a:t> видалення </a:t>
            </a:r>
            <a:r>
              <a:rPr lang="uk-UA" dirty="0" err="1"/>
              <a:t>файла</a:t>
            </a:r>
            <a:r>
              <a:rPr lang="uk-UA" dirty="0"/>
              <a:t>?</a:t>
            </a:r>
          </a:p>
          <a:p>
            <a:endParaRPr lang="uk-UA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075" y="4311878"/>
            <a:ext cx="3898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084168" y="7123325"/>
            <a:ext cx="7161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altLang="uk-UA" dirty="0" smtClean="0"/>
              <a:t>3. </a:t>
            </a:r>
            <a:r>
              <a:rPr lang="uk-UA" dirty="0"/>
              <a:t>Порівняйте вміст вказівки </a:t>
            </a:r>
            <a:r>
              <a:rPr lang="uk-UA" i="1" dirty="0"/>
              <a:t>Відкрити за допомогою</a:t>
            </a:r>
            <a:r>
              <a:rPr lang="uk-UA" dirty="0"/>
              <a:t> контекстних меню файлів: </a:t>
            </a:r>
            <a:r>
              <a:rPr lang="uk-UA" i="1" dirty="0"/>
              <a:t>Документ, </a:t>
            </a:r>
            <a:r>
              <a:rPr lang="en-US" i="1" dirty="0"/>
              <a:t>txt</a:t>
            </a:r>
            <a:r>
              <a:rPr lang="uk-UA" i="1" dirty="0"/>
              <a:t>, Документ, </a:t>
            </a:r>
            <a:r>
              <a:rPr lang="fr-FR" i="1" dirty="0" smtClean="0"/>
              <a:t>do</a:t>
            </a:r>
            <a:r>
              <a:rPr lang="uk-UA" i="1" dirty="0" smtClean="0"/>
              <a:t>с</a:t>
            </a:r>
            <a:r>
              <a:rPr lang="fr-FR" i="1" dirty="0" smtClean="0"/>
              <a:t>x</a:t>
            </a:r>
            <a:r>
              <a:rPr lang="fr-FR" i="1" dirty="0"/>
              <a:t>, </a:t>
            </a:r>
            <a:r>
              <a:rPr lang="uk-UA" i="1" dirty="0"/>
              <a:t>Зображення.</a:t>
            </a:r>
            <a:r>
              <a:rPr lang="fr-FR" i="1" dirty="0"/>
              <a:t>hmp</a:t>
            </a:r>
            <a:r>
              <a:rPr lang="fr-FR" dirty="0"/>
              <a:t> </a:t>
            </a:r>
            <a:r>
              <a:rPr lang="uk-UA" dirty="0"/>
              <a:t>і </a:t>
            </a:r>
            <a:r>
              <a:rPr lang="uk-UA" i="1" dirty="0" smtClean="0"/>
              <a:t>Зображення1.</a:t>
            </a:r>
            <a:r>
              <a:rPr lang="en-US" i="1" dirty="0" smtClean="0"/>
              <a:t>gif</a:t>
            </a:r>
            <a:r>
              <a:rPr lang="uk-UA" i="1" dirty="0"/>
              <a:t>,</a:t>
            </a:r>
            <a:r>
              <a:rPr lang="uk-UA" dirty="0"/>
              <a:t> що містяться в папці </a:t>
            </a:r>
            <a:r>
              <a:rPr lang="uk-UA" i="1" dirty="0"/>
              <a:t>Операційна система.</a:t>
            </a:r>
            <a:r>
              <a:rPr lang="uk-UA" dirty="0"/>
              <a:t> Чим різниться вміст підменю цих вказівок? Створіть таблицю </a:t>
            </a:r>
            <a:r>
              <a:rPr lang="uk-UA" dirty="0" smtClean="0"/>
              <a:t>для </a:t>
            </a:r>
            <a:r>
              <a:rPr lang="uk-UA" dirty="0"/>
              <a:t>по­рівняння і зробіть відповідні висновки.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111549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3. Запропонуйте одне одному запитання про виконання копіювання, переміщення, перейменування й видалення </a:t>
            </a:r>
            <a:r>
              <a:rPr lang="uk-UA" dirty="0" err="1"/>
              <a:t>файла</a:t>
            </a:r>
            <a:r>
              <a:rPr lang="uk-UA" dirty="0"/>
              <a:t>. Будуйте запитання так: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i="1" dirty="0"/>
              <a:t>Які дії слід виконати, щоб...?</a:t>
            </a:r>
            <a:endParaRPr lang="uk-UA" dirty="0"/>
          </a:p>
        </p:txBody>
      </p:sp>
      <p:pic>
        <p:nvPicPr>
          <p:cNvPr id="11" name="Picture 2" descr="http://3.bp.blogspot.com/-tNKexo5PF-s/UzHpavCzxDI/AAAAAAAAADg/JbrW15IFky4/s1600/134221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714" y="4371147"/>
            <a:ext cx="2293815" cy="20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6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788496" cy="748745"/>
          </a:xfrm>
        </p:spPr>
        <p:txBody>
          <a:bodyPr/>
          <a:lstStyle/>
          <a:p>
            <a:pPr algn="ctr"/>
            <a:r>
              <a:rPr lang="uk-UA" dirty="0" smtClean="0"/>
              <a:t>Ти дізнаєшся: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892623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2050" name="Picture 2" descr="http://yak-prosto.com/images/8/b/yak-podivitisya-prihovani-fayli-i-pap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653"/>
            <a:ext cx="122413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92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uk-UA" dirty="0" smtClean="0"/>
              <a:t>Працюємо в парах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12306" y="1340768"/>
            <a:ext cx="68433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4. Обговоріть</a:t>
            </a:r>
            <a:r>
              <a:rPr lang="uk-UA" dirty="0"/>
              <a:t>, у яких випадках для виділення групи файлів доцільно використовувати такі способи: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протягування мишею, окреслюючи прямокутник навколо об'єктів;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клацання послідовно на двох об'єктах при </a:t>
            </a:r>
            <a:r>
              <a:rPr lang="uk-UA" dirty="0" err="1"/>
              <a:t>натисненій</a:t>
            </a:r>
            <a:r>
              <a:rPr lang="uk-UA" dirty="0"/>
              <a:t> клавіші </a:t>
            </a:r>
            <a:r>
              <a:rPr lang="en-US" i="1" dirty="0"/>
              <a:t>Shift</a:t>
            </a:r>
            <a:r>
              <a:rPr lang="ru-RU" i="1" dirty="0"/>
              <a:t>',</a:t>
            </a:r>
            <a:endParaRPr lang="uk-U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/>
              <a:t>клацання послідовно на кількох об'єктах при </a:t>
            </a:r>
            <a:r>
              <a:rPr lang="uk-UA" dirty="0" err="1"/>
              <a:t>натисненій</a:t>
            </a:r>
            <a:r>
              <a:rPr lang="uk-UA" dirty="0"/>
              <a:t> клавіш і </a:t>
            </a:r>
            <a:r>
              <a:rPr lang="en-US" i="1" dirty="0"/>
              <a:t>Ctrl</a:t>
            </a:r>
            <a:r>
              <a:rPr lang="ru-RU" i="1" dirty="0"/>
              <a:t>',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натиснення на клавіатурі комбінації клавіш </a:t>
            </a:r>
            <a:r>
              <a:rPr lang="en-US" i="1" dirty="0"/>
              <a:t>Ctrl</a:t>
            </a:r>
            <a:r>
              <a:rPr lang="uk-UA" i="1" dirty="0"/>
              <a:t>+</a:t>
            </a:r>
            <a:r>
              <a:rPr lang="en-US" i="1" dirty="0"/>
              <a:t>A</a:t>
            </a:r>
            <a:r>
              <a:rPr lang="uk-UA" i="1" dirty="0"/>
              <a:t>.</a:t>
            </a:r>
            <a:endParaRPr lang="uk-UA" altLang="uk-UA" dirty="0"/>
          </a:p>
          <a:p>
            <a:endParaRPr lang="uk-UA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075" y="4311878"/>
            <a:ext cx="38985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700" y="6477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084168" y="7123325"/>
            <a:ext cx="7161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altLang="uk-UA" dirty="0" smtClean="0"/>
              <a:t>3. </a:t>
            </a:r>
            <a:r>
              <a:rPr lang="uk-UA" dirty="0"/>
              <a:t>Порівняйте вміст вказівки </a:t>
            </a:r>
            <a:r>
              <a:rPr lang="uk-UA" i="1" dirty="0"/>
              <a:t>Відкрити за допомогою</a:t>
            </a:r>
            <a:r>
              <a:rPr lang="uk-UA" dirty="0"/>
              <a:t> контекстних меню файлів: </a:t>
            </a:r>
            <a:r>
              <a:rPr lang="uk-UA" i="1" dirty="0"/>
              <a:t>Документ, </a:t>
            </a:r>
            <a:r>
              <a:rPr lang="en-US" i="1" dirty="0"/>
              <a:t>txt</a:t>
            </a:r>
            <a:r>
              <a:rPr lang="uk-UA" i="1" dirty="0"/>
              <a:t>, Документ, </a:t>
            </a:r>
            <a:r>
              <a:rPr lang="fr-FR" i="1" dirty="0" smtClean="0"/>
              <a:t>do</a:t>
            </a:r>
            <a:r>
              <a:rPr lang="uk-UA" i="1" dirty="0" smtClean="0"/>
              <a:t>с</a:t>
            </a:r>
            <a:r>
              <a:rPr lang="fr-FR" i="1" dirty="0" smtClean="0"/>
              <a:t>x</a:t>
            </a:r>
            <a:r>
              <a:rPr lang="fr-FR" i="1" dirty="0"/>
              <a:t>, </a:t>
            </a:r>
            <a:r>
              <a:rPr lang="uk-UA" i="1" dirty="0"/>
              <a:t>Зображення.</a:t>
            </a:r>
            <a:r>
              <a:rPr lang="fr-FR" i="1" dirty="0"/>
              <a:t>hmp</a:t>
            </a:r>
            <a:r>
              <a:rPr lang="fr-FR" dirty="0"/>
              <a:t> </a:t>
            </a:r>
            <a:r>
              <a:rPr lang="uk-UA" dirty="0"/>
              <a:t>і </a:t>
            </a:r>
            <a:r>
              <a:rPr lang="uk-UA" i="1" dirty="0" smtClean="0"/>
              <a:t>Зображення1.</a:t>
            </a:r>
            <a:r>
              <a:rPr lang="en-US" i="1" dirty="0" smtClean="0"/>
              <a:t>gif</a:t>
            </a:r>
            <a:r>
              <a:rPr lang="uk-UA" i="1" dirty="0"/>
              <a:t>,</a:t>
            </a:r>
            <a:r>
              <a:rPr lang="uk-UA" dirty="0"/>
              <a:t> що містяться в папці </a:t>
            </a:r>
            <a:r>
              <a:rPr lang="uk-UA" i="1" dirty="0"/>
              <a:t>Операційна система.</a:t>
            </a:r>
            <a:r>
              <a:rPr lang="uk-UA" dirty="0"/>
              <a:t> Чим різниться вміст підменю цих вказівок? Створіть таблицю </a:t>
            </a:r>
            <a:r>
              <a:rPr lang="uk-UA" dirty="0" smtClean="0"/>
              <a:t>для </a:t>
            </a:r>
            <a:r>
              <a:rPr lang="uk-UA" dirty="0"/>
              <a:t>по­рівняння і зробіть відповідні висновки.</a:t>
            </a:r>
          </a:p>
        </p:txBody>
      </p:sp>
      <p:pic>
        <p:nvPicPr>
          <p:cNvPr id="11" name="Picture 2" descr="http://3.bp.blogspot.com/-tNKexo5PF-s/UzHpavCzxDI/AAAAAAAAADg/JbrW15IFky4/s1600/134221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978" y="4005064"/>
            <a:ext cx="2646050" cy="23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досліджуємо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27650" name="Picture 2" descr="http://kor.ill.in.ua/m/610x385/1195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68782"/>
            <a:ext cx="2016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015174"/>
            <a:ext cx="4752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Завдання. Визнач, які властивості має </a:t>
            </a:r>
            <a:r>
              <a:rPr lang="uk-UA" sz="2000" i="1" dirty="0"/>
              <a:t>Кошик*</a:t>
            </a:r>
            <a:r>
              <a:rPr lang="uk-UA" sz="2000" dirty="0"/>
              <a:t> Які власти­вості </a:t>
            </a:r>
            <a:r>
              <a:rPr lang="uk-UA" sz="2000" i="1" dirty="0"/>
              <a:t>Кошика</a:t>
            </a:r>
            <a:r>
              <a:rPr lang="uk-UA" sz="2000" dirty="0"/>
              <a:t> слід змінити, щоб видалені файли не зберігалися в </a:t>
            </a:r>
            <a:r>
              <a:rPr lang="uk-UA" sz="2000" i="1" dirty="0"/>
              <a:t>Кошику</a:t>
            </a:r>
            <a:r>
              <a:rPr lang="uk-UA" sz="2000" dirty="0"/>
              <a:t>?</a:t>
            </a:r>
          </a:p>
        </p:txBody>
      </p:sp>
      <p:pic>
        <p:nvPicPr>
          <p:cNvPr id="1026" name="Picture 2" descr="http://asmircomp.ru/wp-content/uploads/2012/11/Udalenie-fayl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7366"/>
            <a:ext cx="2156003" cy="21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49645"/>
            <a:ext cx="2468575" cy="16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5661248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45944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uk-UA" dirty="0"/>
              <a:t>Повторюємо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61306" y="115457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Розглянь схему та поясни зв’язок між вказаними поняттями.</a:t>
            </a:r>
            <a:endParaRPr lang="uk-U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697" y="1628800"/>
            <a:ext cx="6337993" cy="45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Оціни свої знання та вміння: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894120305"/>
              </p:ext>
            </p:extLst>
          </p:nvPr>
        </p:nvGraphicFramePr>
        <p:xfrm>
          <a:off x="539552" y="1484784"/>
          <a:ext cx="72008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28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Домашнє завдання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3285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55576" y="2132856"/>
            <a:ext cx="4038600" cy="30529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1800" dirty="0" smtClean="0">
                <a:solidFill>
                  <a:srgbClr val="C00000"/>
                </a:solidFill>
              </a:rPr>
              <a:t>Читати  § 10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1800" dirty="0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1800" dirty="0" smtClean="0">
                <a:solidFill>
                  <a:schemeClr val="accent1">
                    <a:lumMod val="75000"/>
                  </a:schemeClr>
                </a:solidFill>
              </a:rPr>
              <a:t>Відпрацювати навички створення, переміщення, перейменування, видалення та копіювання файлів та папок на домашньому комп’ютері.</a:t>
            </a:r>
            <a:endParaRPr lang="uk-UA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2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rtnewlife.ru/wp-content/uploads/2012/09/s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919" y="620688"/>
            <a:ext cx="4011191" cy="3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Дякую за увагу!</a:t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899592" y="479715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Інші матеріали дивіться на сайті </a:t>
            </a:r>
          </a:p>
          <a:p>
            <a:pPr algn="ctr"/>
            <a:r>
              <a:rPr lang="uk-UA" sz="2400" dirty="0" smtClean="0"/>
              <a:t>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://urok-informatiku.ru/</a:t>
            </a:r>
            <a:r>
              <a:rPr lang="uk-UA" sz="2400" dirty="0" smtClean="0">
                <a:hlinkClick r:id="rId3"/>
              </a:rPr>
              <a:t>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7829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935" y="620688"/>
            <a:ext cx="7242048" cy="8423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Основні об'єкти операційної системи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38572387"/>
              </p:ext>
            </p:extLst>
          </p:nvPr>
        </p:nvGraphicFramePr>
        <p:xfrm>
          <a:off x="611560" y="1844823"/>
          <a:ext cx="72008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ons.org.ua/wp-content/uploads/2011/11/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0864">
            <a:off x="792526" y="5193230"/>
            <a:ext cx="2232246" cy="14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yak-prosto.com/images/7/1/yak-zminiti-papki-na-robochomu-sto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4401">
            <a:off x="4758148" y="5251879"/>
            <a:ext cx="2020997" cy="14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85" y="5085116"/>
            <a:ext cx="5008941" cy="1467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44" y="319004"/>
            <a:ext cx="7242048" cy="7703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Дії над об'єктами файлової системи?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086620794"/>
              </p:ext>
            </p:extLst>
          </p:nvPr>
        </p:nvGraphicFramePr>
        <p:xfrm>
          <a:off x="1691680" y="1772816"/>
          <a:ext cx="5424264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5895156" y="1124744"/>
            <a:ext cx="2205236" cy="2088232"/>
          </a:xfrm>
          <a:prstGeom prst="wedgeRoundRectCallout">
            <a:avLst>
              <a:gd name="adj1" fmla="val -84488"/>
              <a:gd name="adj2" fmla="val 37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Файл </a:t>
            </a:r>
            <a:endParaRPr lang="uk-UA" sz="2000" dirty="0"/>
          </a:p>
          <a:p>
            <a:r>
              <a:rPr lang="uk-UA" sz="2000" dirty="0" smtClean="0"/>
              <a:t>Папка</a:t>
            </a:r>
          </a:p>
          <a:p>
            <a:r>
              <a:rPr lang="uk-UA" sz="2000" dirty="0" smtClean="0"/>
              <a:t>Ярлик</a:t>
            </a:r>
          </a:p>
          <a:p>
            <a:r>
              <a:rPr lang="uk-UA" sz="2000" dirty="0" smtClean="0"/>
              <a:t>Група </a:t>
            </a:r>
            <a:r>
              <a:rPr lang="uk-UA" sz="2000" dirty="0"/>
              <a:t>файлів або папок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7504" y="1340768"/>
            <a:ext cx="2542778" cy="2448272"/>
          </a:xfrm>
          <a:prstGeom prst="wedgeRoundRectCallout">
            <a:avLst>
              <a:gd name="adj1" fmla="val 71706"/>
              <a:gd name="adj2" fmla="val 465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Створення</a:t>
            </a:r>
            <a:endParaRPr lang="uk-UA" sz="2000" dirty="0"/>
          </a:p>
          <a:p>
            <a:pPr lvl="0"/>
            <a:r>
              <a:rPr lang="uk-UA" sz="2000" dirty="0"/>
              <a:t>Копіювання</a:t>
            </a:r>
          </a:p>
          <a:p>
            <a:pPr lvl="0"/>
            <a:r>
              <a:rPr lang="uk-UA" sz="2000" dirty="0"/>
              <a:t>Переміщення</a:t>
            </a:r>
          </a:p>
          <a:p>
            <a:pPr lvl="0"/>
            <a:r>
              <a:rPr lang="uk-UA" sz="2000" dirty="0" smtClean="0"/>
              <a:t>Перейменування Видалення</a:t>
            </a:r>
            <a:endParaRPr lang="uk-UA" sz="2000" dirty="0"/>
          </a:p>
          <a:p>
            <a:pPr lvl="0"/>
            <a:r>
              <a:rPr lang="uk-UA" sz="2000" dirty="0" smtClean="0"/>
              <a:t>Пошук</a:t>
            </a:r>
            <a:endParaRPr lang="uk-UA" sz="20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220072" y="4846712"/>
            <a:ext cx="3672408" cy="1944216"/>
          </a:xfrm>
          <a:prstGeom prst="wedgeRoundRectCallout">
            <a:avLst>
              <a:gd name="adj1" fmla="val -40147"/>
              <a:gd name="adj2" fmla="val -79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dirty="0"/>
              <a:t>Буфер </a:t>
            </a:r>
            <a:r>
              <a:rPr lang="uk-UA" sz="2000" dirty="0" smtClean="0"/>
              <a:t>обміну</a:t>
            </a:r>
            <a:endParaRPr lang="uk-UA" sz="2000" dirty="0"/>
          </a:p>
          <a:p>
            <a:pPr lvl="0"/>
            <a:r>
              <a:rPr lang="uk-UA" sz="2000" b="1" dirty="0"/>
              <a:t>Вказівки контекстного </a:t>
            </a:r>
            <a:r>
              <a:rPr lang="uk-UA" sz="2000" b="1" dirty="0" smtClean="0"/>
              <a:t>меню</a:t>
            </a:r>
            <a:endParaRPr lang="uk-UA" sz="2000" dirty="0"/>
          </a:p>
          <a:p>
            <a:pPr lvl="0"/>
            <a:r>
              <a:rPr lang="uk-UA" sz="2000" b="1" dirty="0" smtClean="0"/>
              <a:t>Вказівки</a:t>
            </a:r>
            <a:r>
              <a:rPr lang="uk-UA" sz="2000" dirty="0"/>
              <a:t> </a:t>
            </a:r>
            <a:r>
              <a:rPr lang="uk-UA" sz="2000" dirty="0" smtClean="0"/>
              <a:t>Головного </a:t>
            </a:r>
            <a:r>
              <a:rPr lang="uk-UA" sz="2000" dirty="0"/>
              <a:t>меню</a:t>
            </a:r>
            <a:endParaRPr lang="uk-UA" sz="2000" i="1" dirty="0"/>
          </a:p>
          <a:p>
            <a:r>
              <a:rPr lang="uk-UA" sz="2000" b="1" dirty="0" smtClean="0"/>
              <a:t>Вказівки вікна </a:t>
            </a:r>
            <a:r>
              <a:rPr lang="uk-UA" sz="2000" b="1" dirty="0"/>
              <a:t>папки </a:t>
            </a:r>
            <a:endParaRPr lang="uk-UA" sz="2000" dirty="0"/>
          </a:p>
        </p:txBody>
      </p:sp>
      <p:pic>
        <p:nvPicPr>
          <p:cNvPr id="4098" name="Picture 2" descr="http://1.bp.blogspot.com/-IErjrsTayFU/UxDSCN0np2I/AAAAAAAAAk0/_tRG4y1Q-zA/s1600/hi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242"/>
            <a:ext cx="1216669" cy="10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9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876712"/>
          </a:xfrm>
        </p:spPr>
        <p:txBody>
          <a:bodyPr/>
          <a:lstStyle/>
          <a:p>
            <a:pPr algn="ctr"/>
            <a:r>
              <a:rPr lang="uk-UA" dirty="0" smtClean="0"/>
              <a:t>Виділення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28465" y="1314048"/>
            <a:ext cx="3019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Якщо одну й ту саму </a:t>
            </a:r>
            <a:r>
              <a:rPr lang="uk-UA" sz="2000" b="1" i="1" dirty="0" smtClean="0"/>
              <a:t>дію, наприклад</a:t>
            </a:r>
            <a:r>
              <a:rPr lang="uk-UA" sz="2000" b="1" i="1" dirty="0"/>
              <a:t>, </a:t>
            </a:r>
            <a:r>
              <a:rPr lang="uk-UA" sz="2000" b="1" i="1" dirty="0" smtClean="0"/>
              <a:t>копіювання </a:t>
            </a:r>
            <a:r>
              <a:rPr lang="uk-UA" sz="2000" b="1" i="1" dirty="0"/>
              <a:t>або </a:t>
            </a:r>
            <a:r>
              <a:rPr lang="uk-UA" sz="2000" b="1" i="1" dirty="0" err="1" smtClean="0"/>
              <a:t>вида-лення</a:t>
            </a:r>
            <a:r>
              <a:rPr lang="uk-UA" sz="2000" b="1" i="1" dirty="0"/>
              <a:t>, необхідно </a:t>
            </a:r>
            <a:r>
              <a:rPr lang="uk-UA" sz="2000" b="1" i="1" dirty="0" err="1" smtClean="0"/>
              <a:t>ви-конати</a:t>
            </a:r>
            <a:r>
              <a:rPr lang="uk-UA" sz="2000" b="1" i="1" dirty="0" smtClean="0"/>
              <a:t> </a:t>
            </a:r>
            <a:r>
              <a:rPr lang="uk-UA" sz="2000" b="1" i="1" dirty="0"/>
              <a:t>для кількох об'єктів, то не обов'язково її </a:t>
            </a:r>
            <a:r>
              <a:rPr lang="uk-UA" sz="2000" b="1" i="1" dirty="0" err="1" smtClean="0"/>
              <a:t>вико-нувати</a:t>
            </a:r>
            <a:r>
              <a:rPr lang="uk-UA" sz="2000" b="1" i="1" dirty="0" smtClean="0"/>
              <a:t> </a:t>
            </a:r>
            <a:r>
              <a:rPr lang="uk-UA" sz="2000" b="1" i="1" dirty="0"/>
              <a:t>для </a:t>
            </a:r>
            <a:r>
              <a:rPr lang="uk-UA" sz="2000" b="1" i="1" dirty="0" smtClean="0"/>
              <a:t>кожного </a:t>
            </a:r>
            <a:r>
              <a:rPr lang="uk-UA" sz="2000" b="1" i="1" dirty="0"/>
              <a:t>об'єкта окремо. </a:t>
            </a:r>
          </a:p>
        </p:txBody>
      </p:sp>
      <p:pic>
        <p:nvPicPr>
          <p:cNvPr id="2050" name="Picture 2" descr="http://www.me-doc.com.ua/upload_images/instruktsiya/Pervichnye_documenty/Pic/DovPid_0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88108"/>
            <a:ext cx="4184476" cy="31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465" y="4581128"/>
            <a:ext cx="6998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Можна спочатку виділити об'єкти, над якими має бути виконана певна дія, а потім виконати відповідну вказівку для всіх виділених об'єктів одразу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30551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Виділення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43451" y="517954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Якщо об'єкти, які необхідно виділити, розташовані поруч, можна виконати </a:t>
            </a:r>
            <a:r>
              <a:rPr lang="uk-UA" sz="2000" b="1" i="1" dirty="0">
                <a:solidFill>
                  <a:srgbClr val="FF0000"/>
                </a:solidFill>
              </a:rPr>
              <a:t>протягування </a:t>
            </a:r>
            <a:r>
              <a:rPr lang="uk-UA" sz="2000" b="1" i="1" dirty="0"/>
              <a:t>мишею, окресливши прямокутник навколо потрібних об'єктів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5282"/>
            <a:ext cx="46196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979551070"/>
              </p:ext>
            </p:extLst>
          </p:nvPr>
        </p:nvGraphicFramePr>
        <p:xfrm>
          <a:off x="5796136" y="1951016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620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Виділення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7083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Для виділення блоку об'єктів можна також виділити перший із об'єктів клацанням миші на ньому, натиснути клавішу </a:t>
            </a:r>
            <a:r>
              <a:rPr lang="en-US" sz="2000" b="1" i="1" dirty="0">
                <a:solidFill>
                  <a:srgbClr val="FF0000"/>
                </a:solidFill>
              </a:rPr>
              <a:t>Shift</a:t>
            </a:r>
            <a:r>
              <a:rPr lang="en-US" sz="2000" b="1" i="1" dirty="0"/>
              <a:t> </a:t>
            </a:r>
            <a:r>
              <a:rPr lang="uk-UA" sz="2000" b="1" i="1" dirty="0"/>
              <a:t>і, утримуючи її, клацнути мишею на останньому потрібному </a:t>
            </a:r>
            <a:r>
              <a:rPr lang="uk-UA" sz="2000" b="1" i="1" dirty="0" smtClean="0"/>
              <a:t>об'єкті</a:t>
            </a:r>
            <a:r>
              <a:rPr lang="uk-UA" sz="2000" b="1" i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2238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169670228"/>
              </p:ext>
            </p:extLst>
          </p:nvPr>
        </p:nvGraphicFramePr>
        <p:xfrm>
          <a:off x="5796136" y="1951016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9473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Способи Виділення об'єктів</a:t>
            </a: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urok-informatiku.ru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37952" y="508518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Якщо об'єкти, які необхідно виділити, розташовані не поруч, то необхідно виділити кожний із них клацанням миші на ньому при </a:t>
            </a:r>
            <a:r>
              <a:rPr lang="uk-UA" sz="2000" b="1" i="1" dirty="0" err="1"/>
              <a:t>натисненій</a:t>
            </a:r>
            <a:r>
              <a:rPr lang="uk-UA" sz="2000" b="1" i="1" dirty="0"/>
              <a:t> клавіші </a:t>
            </a:r>
            <a:r>
              <a:rPr lang="en-US" sz="2000" b="1" i="1" dirty="0">
                <a:solidFill>
                  <a:srgbClr val="FF0000"/>
                </a:solidFill>
              </a:rPr>
              <a:t>Ctrl</a:t>
            </a:r>
            <a:r>
              <a:rPr lang="uk-UA" sz="2000" b="1" i="1" dirty="0" smtClean="0"/>
              <a:t>.</a:t>
            </a:r>
            <a:endParaRPr lang="en-US" sz="20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0384"/>
            <a:ext cx="4562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650206245"/>
              </p:ext>
            </p:extLst>
          </p:nvPr>
        </p:nvGraphicFramePr>
        <p:xfrm>
          <a:off x="5796136" y="1951016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16752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1298</TotalTime>
  <Words>1645</Words>
  <Application>Microsoft Office PowerPoint</Application>
  <PresentationFormat>Экран (4:3)</PresentationFormat>
  <Paragraphs>197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Розділ 2. Поняття операційної системи</vt:lpstr>
      <vt:lpstr>Дії з файлами та папками</vt:lpstr>
      <vt:lpstr>Ти дізнаєшся:</vt:lpstr>
      <vt:lpstr>Основні об'єкти операційної системи</vt:lpstr>
      <vt:lpstr>Дії над об'єктами файлової системи?</vt:lpstr>
      <vt:lpstr>Виділення об'єктів</vt:lpstr>
      <vt:lpstr>Способи Виділення об'єктів</vt:lpstr>
      <vt:lpstr>Способи Виділення об'єктів</vt:lpstr>
      <vt:lpstr>Способи Виділення об'єктів</vt:lpstr>
      <vt:lpstr>Способи Виділення об'єктів</vt:lpstr>
      <vt:lpstr>Створення нової папки</vt:lpstr>
      <vt:lpstr>Створення нової папки</vt:lpstr>
      <vt:lpstr>Що таке ярлик </vt:lpstr>
      <vt:lpstr>Створення ярлика </vt:lpstr>
      <vt:lpstr>Створення ярлика </vt:lpstr>
      <vt:lpstr>Створення ярлика </vt:lpstr>
      <vt:lpstr>Копіювання та переміщення</vt:lpstr>
      <vt:lpstr>Копіювання та переміщення</vt:lpstr>
      <vt:lpstr>Слайд 19</vt:lpstr>
      <vt:lpstr>Слайд 20</vt:lpstr>
      <vt:lpstr>Способи Перейменування об'єкту</vt:lpstr>
      <vt:lpstr>Способи видалення об'єктів</vt:lpstr>
      <vt:lpstr>Способи відновлення  об'єктів</vt:lpstr>
      <vt:lpstr>Перелік команд та сполучення клавіш:</vt:lpstr>
      <vt:lpstr>фізкультхвилинка</vt:lpstr>
      <vt:lpstr>Інструктаж з ТБ. Робота з комп'ютером</vt:lpstr>
      <vt:lpstr>Обговорення вивченого</vt:lpstr>
      <vt:lpstr>Працюємо в парах</vt:lpstr>
      <vt:lpstr>Працюємо в парах</vt:lpstr>
      <vt:lpstr>Працюємо в парах</vt:lpstr>
      <vt:lpstr>досліджуємо</vt:lpstr>
      <vt:lpstr>Повторюємо</vt:lpstr>
      <vt:lpstr>Оціни свої знання та вміння:</vt:lpstr>
      <vt:lpstr>Домашнє завдання</vt:lpstr>
      <vt:lpstr>Дякую за увагу!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2. Поняття операційної системи</dc:title>
  <dc:creator>User</dc:creator>
  <cp:lastModifiedBy>mama</cp:lastModifiedBy>
  <cp:revision>86</cp:revision>
  <dcterms:created xsi:type="dcterms:W3CDTF">2014-10-14T10:58:31Z</dcterms:created>
  <dcterms:modified xsi:type="dcterms:W3CDTF">2015-07-29T23:37:21Z</dcterms:modified>
</cp:coreProperties>
</file>